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4"/>
    <p:sldMasterId id="2147483666" r:id="rId5"/>
    <p:sldMasterId id="2147483648" r:id="rId6"/>
  </p:sldMasterIdLst>
  <p:notesMasterIdLst>
    <p:notesMasterId r:id="rId56"/>
  </p:notesMasterIdLst>
  <p:sldIdLst>
    <p:sldId id="256" r:id="rId7"/>
    <p:sldId id="438" r:id="rId8"/>
    <p:sldId id="420" r:id="rId9"/>
    <p:sldId id="419" r:id="rId10"/>
    <p:sldId id="418" r:id="rId11"/>
    <p:sldId id="417" r:id="rId12"/>
    <p:sldId id="416" r:id="rId13"/>
    <p:sldId id="415" r:id="rId14"/>
    <p:sldId id="413" r:id="rId15"/>
    <p:sldId id="414" r:id="rId16"/>
    <p:sldId id="428" r:id="rId17"/>
    <p:sldId id="427" r:id="rId18"/>
    <p:sldId id="422" r:id="rId19"/>
    <p:sldId id="437" r:id="rId20"/>
    <p:sldId id="435" r:id="rId21"/>
    <p:sldId id="439" r:id="rId22"/>
    <p:sldId id="384" r:id="rId23"/>
    <p:sldId id="394" r:id="rId24"/>
    <p:sldId id="388" r:id="rId25"/>
    <p:sldId id="277" r:id="rId26"/>
    <p:sldId id="278" r:id="rId27"/>
    <p:sldId id="279" r:id="rId28"/>
    <p:sldId id="447" r:id="rId29"/>
    <p:sldId id="288" r:id="rId30"/>
    <p:sldId id="289" r:id="rId31"/>
    <p:sldId id="292" r:id="rId32"/>
    <p:sldId id="452" r:id="rId33"/>
    <p:sldId id="449" r:id="rId34"/>
    <p:sldId id="450" r:id="rId35"/>
    <p:sldId id="451" r:id="rId36"/>
    <p:sldId id="290" r:id="rId37"/>
    <p:sldId id="448" r:id="rId38"/>
    <p:sldId id="342" r:id="rId39"/>
    <p:sldId id="396" r:id="rId40"/>
    <p:sldId id="327" r:id="rId41"/>
    <p:sldId id="326" r:id="rId42"/>
    <p:sldId id="453" r:id="rId43"/>
    <p:sldId id="441" r:id="rId44"/>
    <p:sldId id="433" r:id="rId45"/>
    <p:sldId id="455" r:id="rId46"/>
    <p:sldId id="456" r:id="rId47"/>
    <p:sldId id="457" r:id="rId48"/>
    <p:sldId id="458" r:id="rId49"/>
    <p:sldId id="304" r:id="rId50"/>
    <p:sldId id="305" r:id="rId51"/>
    <p:sldId id="306" r:id="rId52"/>
    <p:sldId id="294" r:id="rId53"/>
    <p:sldId id="403" r:id="rId54"/>
    <p:sldId id="404" r:id="rId55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ACO Milena" initials="MM" lastIdx="1" clrIdx="0">
    <p:extLst>
      <p:ext uri="{19B8F6BF-5375-455C-9EA6-DF929625EA0E}">
        <p15:presenceInfo xmlns:p15="http://schemas.microsoft.com/office/powerpoint/2012/main" userId="MONACO Mi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2502D7-0760-40FB-8231-62A4E54B8AFE}" v="1" dt="2023-12-11T16:18:00.55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5165" autoAdjust="0"/>
  </p:normalViewPr>
  <p:slideViewPr>
    <p:cSldViewPr snapToGrid="0">
      <p:cViewPr varScale="1">
        <p:scale>
          <a:sx n="114" d="100"/>
          <a:sy n="114" d="100"/>
        </p:scale>
        <p:origin x="420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commentAuthors" Target="comment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16T11:31:44.51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16T11:31:44.51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16T11:31:44.51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AEB87-6D31-4EA5-9B0E-8F733234431F}" type="datetimeFigureOut">
              <a:rPr lang="it-IT" smtClean="0"/>
              <a:t>21/01/2025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D2899-5D51-4750-9DAE-F3A2FA0612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92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01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792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00A35-0512-5785-617F-D1F58571F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3FF9F3-CE65-3A4A-6FE7-46E99BFD0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4B8AC3-A52B-67E0-4289-26825858E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5B33A-F71F-9685-23B0-F4B5A3269D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34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2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2665" y="900161"/>
            <a:ext cx="10786668" cy="667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042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2AB62-CF19-4B04-914A-7D275642636B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E5D3A-9EF1-4CA1-8D01-01E1C874761F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2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C2F50-D546-41CD-B452-44FDB9E3090F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59FDA-B7A4-4F45-A585-D3A5226B5FBF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4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EABFD-5324-4038-95E2-CAB8A0478BCF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sp>
        <p:nvSpPr>
          <p:cNvPr id="36" name="Segnaposto immagine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7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9015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B2BE2-72B5-4854-AD1A-48DCC860A8C1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grpSp>
        <p:nvGrpSpPr>
          <p:cNvPr id="35" name="Gruppo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4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5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5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grpSp>
        <p:nvGrpSpPr>
          <p:cNvPr id="65" name="Gruppo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67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68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69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70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71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72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73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74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75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76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77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sp>
        <p:nvSpPr>
          <p:cNvPr id="78" name="Segnaposto immagine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79" name="Segnaposto immagine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0" name="Segnaposto immagine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948871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 hasCustomPrompt="1"/>
          </p:nvPr>
        </p:nvSpPr>
        <p:spPr>
          <a:xfrm>
            <a:off x="4707208" y="4582378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 hasCustomPrompt="1"/>
          </p:nvPr>
        </p:nvSpPr>
        <p:spPr>
          <a:xfrm>
            <a:off x="8489705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807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77A8A-82D5-44D8-B164-C2DC9AA7B9F6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sp>
        <p:nvSpPr>
          <p:cNvPr id="97" name="Segnaposto immagine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sp>
        <p:nvSpPr>
          <p:cNvPr id="111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sp>
        <p:nvSpPr>
          <p:cNvPr id="125" name="Segnaposto immagine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 hasCustomPrompt="1"/>
          </p:nvPr>
        </p:nvSpPr>
        <p:spPr>
          <a:xfrm>
            <a:off x="9066214" y="2048893"/>
            <a:ext cx="2286000" cy="2514599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136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3E890-8266-46B5-8B69-1A9FF8DD02B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Segoe Print"/>
                  <a:ea typeface="+mn-ea"/>
                  <a:cs typeface="+mn-cs"/>
                </a:endParaRPr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Segoe Print"/>
                  <a:ea typeface="+mn-ea"/>
                  <a:cs typeface="+mn-cs"/>
                </a:endParaRPr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F5B98-0D9F-4649-BF8F-E645F3C798EE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1">
                <a:solidFill>
                  <a:srgbClr val="9A52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A71CA"/>
                </a:solidFill>
                <a:latin typeface="Segoe Print"/>
                <a:cs typeface="Segoe Prin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97922-045D-42A0-8743-0C931B9B2EC2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2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1BE2F-A5DF-45C7-A8F5-485855420D39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6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27BFCC-12CA-4715-9773-E79BE63CB63C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E2AB62-CF19-4B04-914A-7D275642636B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5E5D3A-9EF1-4CA1-8D01-01E1C874761F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8C2F50-D546-41CD-B452-44FDB9E3090F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C59FDA-B7A4-4F45-A585-D3A5226B5FBF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EEABFD-5324-4038-95E2-CAB8A0478BCF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9" name="Gruppo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6" name="Segnaposto immagine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7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1">
                <a:solidFill>
                  <a:srgbClr val="9A52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3B2BE2-72B5-4854-AD1A-48DCC860A8C1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35" name="Gruppo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65" name="Gruppo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7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8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9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0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1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2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3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4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5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6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7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78" name="Segnaposto immagine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79" name="Segnaposto immagine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0" name="Segnaposto immagine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948871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 hasCustomPrompt="1"/>
          </p:nvPr>
        </p:nvSpPr>
        <p:spPr>
          <a:xfrm>
            <a:off x="4707208" y="4582378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 hasCustomPrompt="1"/>
          </p:nvPr>
        </p:nvSpPr>
        <p:spPr>
          <a:xfrm>
            <a:off x="8489705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177A8A-82D5-44D8-B164-C2DC9AA7B9F6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97" name="Segnaposto immagine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11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25" name="Segnaposto immagine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 hasCustomPrompt="1"/>
          </p:nvPr>
        </p:nvSpPr>
        <p:spPr>
          <a:xfrm>
            <a:off x="9066214" y="2048893"/>
            <a:ext cx="2286000" cy="2514599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fld id="{C713E890-8266-46B5-8B69-1A9FF8DD02B9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1F5B98-0D9F-4649-BF8F-E645F3C798EE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C97922-045D-42A0-8743-0C931B9B2EC2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71BE2F-A5DF-45C7-A8F5-485855420D39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1">
                <a:solidFill>
                  <a:srgbClr val="9A52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EABFD-5324-4038-95E2-CAB8A0478BCF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endParaRPr>
            </a:p>
          </p:txBody>
        </p:sp>
      </p:grpSp>
      <p:sp>
        <p:nvSpPr>
          <p:cNvPr id="36" name="Segnaposto immagine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7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09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2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354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7BFCC-12CA-4715-9773-E79BE63CB63C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2665" y="900161"/>
            <a:ext cx="4991100" cy="667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1">
                <a:solidFill>
                  <a:srgbClr val="9A521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45204" y="1403731"/>
            <a:ext cx="7792084" cy="3010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A71CA"/>
                </a:solidFill>
                <a:latin typeface="Segoe Print"/>
                <a:cs typeface="Segoe Prin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63" r:id="rId3"/>
    <p:sldLayoutId id="2147483664" r:id="rId4"/>
    <p:sldLayoutId id="2147483665" r:id="rId5"/>
    <p:sldLayoutId id="2147483685" r:id="rId6"/>
    <p:sldLayoutId id="214748368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7310-85B9-4203-9C83-B306EA09570E}" type="datetime1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83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EFEE7310-85B9-4203-9C83-B306EA09570E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GIGIPROIETTI.EDU.IT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MIC8G6005@ISTRUZIONE.I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37534" y="1694180"/>
            <a:ext cx="391032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0">
                <a:solidFill>
                  <a:srgbClr val="00AF50"/>
                </a:solidFill>
                <a:latin typeface="Segoe Print"/>
                <a:cs typeface="Segoe Print"/>
              </a:rPr>
              <a:t>Presentazione</a:t>
            </a:r>
            <a:endParaRPr sz="4400">
              <a:latin typeface="Segoe Print"/>
              <a:cs typeface="Segoe Prin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2664" y="900161"/>
            <a:ext cx="5469535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sz="4200">
              <a:latin typeface="Segoe Print" panose="02000600000000000000" pitchFamily="2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9029" y="4363669"/>
            <a:ext cx="45250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5">
                <a:solidFill>
                  <a:srgbClr val="6CC024"/>
                </a:solidFill>
                <a:uFill>
                  <a:solidFill>
                    <a:srgbClr val="6CC024"/>
                  </a:solidFill>
                </a:uFill>
                <a:latin typeface="Segoe Print"/>
                <a:cs typeface="Segoe Print"/>
                <a:hlinkClick r:id="rId3"/>
              </a:rPr>
              <a:t>WWW.ICGIGIPROIETTI.EDU.IT</a:t>
            </a:r>
            <a:endParaRPr sz="1800"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2165"/>
              </a:spcBef>
            </a:pPr>
            <a:r>
              <a:rPr sz="1800" b="1" spc="-5">
                <a:solidFill>
                  <a:srgbClr val="9A5215"/>
                </a:solidFill>
                <a:latin typeface="Segoe Print"/>
                <a:cs typeface="Segoe Print"/>
              </a:rPr>
              <a:t>EMAIL:</a:t>
            </a:r>
            <a:r>
              <a:rPr sz="1800" b="1" spc="-70">
                <a:solidFill>
                  <a:srgbClr val="9A5215"/>
                </a:solidFill>
                <a:latin typeface="Segoe Print"/>
                <a:cs typeface="Segoe Print"/>
              </a:rPr>
              <a:t> </a:t>
            </a:r>
            <a:r>
              <a:rPr sz="1800" b="1" spc="-5">
                <a:solidFill>
                  <a:srgbClr val="9A5215"/>
                </a:solidFill>
                <a:latin typeface="Segoe Print"/>
                <a:cs typeface="Segoe Print"/>
                <a:hlinkClick r:id="rId4"/>
              </a:rPr>
              <a:t>RMIC8G6005@ISTRUZIONE.IT</a:t>
            </a:r>
            <a:endParaRPr sz="1800">
              <a:latin typeface="Segoe Print"/>
              <a:cs typeface="Segoe Prin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7534" y="1959555"/>
            <a:ext cx="7646670" cy="1676400"/>
          </a:xfrm>
          <a:prstGeom prst="rect">
            <a:avLst/>
          </a:prstGeom>
        </p:spPr>
        <p:txBody>
          <a:bodyPr vert="horz" wrap="square" lIns="0" tIns="351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65"/>
              </a:spcBef>
            </a:pPr>
            <a:r>
              <a:rPr sz="4400">
                <a:solidFill>
                  <a:srgbClr val="00AF50"/>
                </a:solidFill>
                <a:latin typeface="Segoe Print"/>
                <a:cs typeface="Segoe Print"/>
              </a:rPr>
              <a:t>Offerta</a:t>
            </a:r>
            <a:r>
              <a:rPr sz="4400" spc="-5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4400">
                <a:solidFill>
                  <a:srgbClr val="00AF50"/>
                </a:solidFill>
                <a:latin typeface="Segoe Print"/>
                <a:cs typeface="Segoe Print"/>
              </a:rPr>
              <a:t>Formativa</a:t>
            </a:r>
            <a:endParaRPr sz="4400">
              <a:latin typeface="Segoe Print"/>
              <a:cs typeface="Segoe Print"/>
            </a:endParaRPr>
          </a:p>
          <a:p>
            <a:pPr marL="15875">
              <a:lnSpc>
                <a:spcPct val="100000"/>
              </a:lnSpc>
              <a:spcBef>
                <a:spcPts val="1689"/>
              </a:spcBef>
            </a:pPr>
            <a:r>
              <a:rPr sz="2800" b="1" spc="-5">
                <a:solidFill>
                  <a:srgbClr val="FFC000"/>
                </a:solidFill>
                <a:latin typeface="Segoe Print"/>
                <a:cs typeface="Segoe Print"/>
              </a:rPr>
              <a:t>SCUOLA</a:t>
            </a:r>
            <a:r>
              <a:rPr sz="2800" b="1" spc="20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sz="2800" b="1" spc="-5">
                <a:solidFill>
                  <a:srgbClr val="FFC000"/>
                </a:solidFill>
                <a:latin typeface="Segoe Print"/>
                <a:cs typeface="Segoe Print"/>
              </a:rPr>
              <a:t>SECONDARIA</a:t>
            </a:r>
            <a:r>
              <a:rPr sz="2800" b="1" spc="50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sz="2800" b="1" spc="-5">
                <a:solidFill>
                  <a:srgbClr val="FFC000"/>
                </a:solidFill>
                <a:latin typeface="Segoe Print"/>
                <a:cs typeface="Segoe Print"/>
              </a:rPr>
              <a:t>DI</a:t>
            </a:r>
            <a:r>
              <a:rPr sz="2800" b="1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sz="2800" b="1" spc="-5">
                <a:solidFill>
                  <a:srgbClr val="FFC000"/>
                </a:solidFill>
                <a:latin typeface="Segoe Print"/>
                <a:cs typeface="Segoe Print"/>
              </a:rPr>
              <a:t>PRIMO</a:t>
            </a:r>
            <a:r>
              <a:rPr sz="2800" b="1" spc="35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sz="2800" b="1" spc="-10">
                <a:solidFill>
                  <a:srgbClr val="FFC000"/>
                </a:solidFill>
                <a:latin typeface="Segoe Print"/>
                <a:cs typeface="Segoe Print"/>
              </a:rPr>
              <a:t>GRADO</a:t>
            </a:r>
            <a:endParaRPr sz="2800">
              <a:latin typeface="Segoe Print"/>
              <a:cs typeface="Segoe Prin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49" y="1069355"/>
            <a:ext cx="10834776" cy="50701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it-IT" sz="1800" dirty="0">
              <a:latin typeface="Segoe Print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it-IT" sz="1800" dirty="0">
              <a:latin typeface="Segoe Print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800" b="1" u="sng" cap="all" dirty="0">
                <a:solidFill>
                  <a:srgbClr val="5C64B7"/>
                </a:solidFill>
                <a:latin typeface="Segoe Print"/>
              </a:rPr>
              <a:t>IN CASO DI RICHIESTE ECCEDENTI  LA seconda LINGUA comunitaria:</a:t>
            </a:r>
            <a:endParaRPr lang="en-US" sz="1800" b="1" u="sng" dirty="0">
              <a:latin typeface="Segoe Print"/>
              <a:ea typeface="+mn-lt"/>
              <a:cs typeface="+mn-lt"/>
            </a:endParaRPr>
          </a:p>
          <a:p>
            <a:pPr marL="347345" indent="-347345" algn="just">
              <a:spcBef>
                <a:spcPts val="0"/>
              </a:spcBef>
              <a:buFont typeface="Arial"/>
              <a:buChar char="•"/>
            </a:pPr>
            <a:endParaRPr lang="en-US" sz="1800" b="1" dirty="0">
              <a:solidFill>
                <a:srgbClr val="9A5315"/>
              </a:solidFill>
              <a:latin typeface="Segoe Prin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it-IT" sz="1800" b="1" cap="all" dirty="0">
                <a:solidFill>
                  <a:srgbClr val="5C64B7"/>
                </a:solidFill>
                <a:latin typeface="Segoe Print"/>
              </a:rPr>
              <a:t>1- CRITERIO DI PRECEDENZA: ALUNNI CON DISABILITÀ: </a:t>
            </a:r>
            <a:r>
              <a:rPr lang="it-IT" sz="1800" b="1" i="1" cap="all" dirty="0">
                <a:solidFill>
                  <a:srgbClr val="5C64B7"/>
                </a:solidFill>
                <a:latin typeface="Segoe Print"/>
              </a:rPr>
              <a:t>DESTINATARI DI L. 104/1992 E CON DOCENTE DI SOSTEGNO </a:t>
            </a:r>
            <a:r>
              <a:rPr lang="it-IT" sz="1800" b="1" cap="all" dirty="0">
                <a:solidFill>
                  <a:srgbClr val="5C64B7"/>
                </a:solidFill>
                <a:latin typeface="Segoe Print"/>
              </a:rPr>
              <a:t>(ESCLUSIONE DALL'EVENTUALE SORTEGGIO);</a:t>
            </a:r>
            <a:endParaRPr lang="it-IT" sz="1800" b="1" i="1" cap="all" dirty="0">
              <a:solidFill>
                <a:srgbClr val="5C64B7"/>
              </a:solidFill>
              <a:ea typeface="+mn-lt"/>
              <a:cs typeface="+mn-l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it-IT" sz="1800" b="1" cap="all" dirty="0">
              <a:solidFill>
                <a:srgbClr val="5C64B7"/>
              </a:solidFill>
              <a:latin typeface="Segoe Prin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it-IT" sz="1800" b="1" cap="all" dirty="0">
                <a:solidFill>
                  <a:srgbClr val="5C64B7"/>
                </a:solidFill>
                <a:latin typeface="Segoe Print"/>
              </a:rPr>
              <a:t>2- CRITERIO DI PRECEDENZA: FRATELLO ANCORA </a:t>
            </a:r>
            <a:r>
              <a:rPr lang="it-IT" sz="1800" b="1" cap="all" dirty="0" smtClean="0">
                <a:solidFill>
                  <a:srgbClr val="5C64B7"/>
                </a:solidFill>
                <a:latin typeface="Segoe Print"/>
              </a:rPr>
              <a:t>FREQUENTANTE, NELL’ANNO SCOLASTICO 25/26, </a:t>
            </a:r>
            <a:r>
              <a:rPr lang="it-IT" sz="1800" b="1" cap="all" dirty="0">
                <a:solidFill>
                  <a:srgbClr val="5C64B7"/>
                </a:solidFill>
                <a:latin typeface="Segoe Print"/>
              </a:rPr>
              <a:t>la sezione con la stessa lingua straniera richiesta</a:t>
            </a:r>
            <a:r>
              <a:rPr lang="it-IT" dirty="0"/>
              <a:t> </a:t>
            </a:r>
            <a:r>
              <a:rPr lang="it-IT" sz="1800" b="1" cap="all" dirty="0">
                <a:solidFill>
                  <a:srgbClr val="5C64B7"/>
                </a:solidFill>
                <a:latin typeface="Segoe Print"/>
              </a:rPr>
              <a:t>(ESCLUSIONE DALL'EVENTUALE SORTEGGIO);</a:t>
            </a:r>
            <a:endParaRPr lang="en-US" sz="1800" cap="all" dirty="0">
              <a:ea typeface="+mn-lt"/>
              <a:cs typeface="+mn-lt"/>
            </a:endParaRPr>
          </a:p>
          <a:p>
            <a:pPr marL="347345" indent="-347345" algn="just">
              <a:spcBef>
                <a:spcPts val="0"/>
              </a:spcBef>
              <a:buFont typeface="Arial"/>
              <a:buChar char="•"/>
            </a:pPr>
            <a:endParaRPr lang="en-US" sz="1800" b="1" dirty="0">
              <a:solidFill>
                <a:srgbClr val="9A5315"/>
              </a:solidFill>
              <a:latin typeface="Segoe Print"/>
              <a:ea typeface="+mn-lt"/>
              <a:cs typeface="+mn-l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it-IT" sz="1800" b="1" u="sng" cap="all" dirty="0">
                <a:solidFill>
                  <a:srgbClr val="5C64B7"/>
                </a:solidFill>
                <a:latin typeface="Segoe Print"/>
              </a:rPr>
              <a:t>si procederà a SORTEGGIO PUBBLICO DEL QUALE SARANNO INFORMATI PREVENTIVAMENTE TUTTI I GENITORI </a:t>
            </a:r>
            <a:r>
              <a:rPr lang="en-US" sz="1800" b="1" u="sng" cap="all" dirty="0">
                <a:latin typeface="Segoe Print"/>
              </a:rPr>
              <a:t> </a:t>
            </a:r>
            <a:r>
              <a:rPr lang="it-IT" sz="1800" b="1" u="sng" cap="all" dirty="0">
                <a:solidFill>
                  <a:srgbClr val="5C64B7"/>
                </a:solidFill>
                <a:latin typeface="Segoe Print"/>
              </a:rPr>
              <a:t>DEGLI ALUNNI COINVOLTI (periodo </a:t>
            </a:r>
            <a:r>
              <a:rPr lang="it-IT" sz="1800" b="1" u="sng" cap="all" dirty="0" smtClean="0">
                <a:solidFill>
                  <a:srgbClr val="5C64B7"/>
                </a:solidFill>
                <a:latin typeface="Segoe Print"/>
              </a:rPr>
              <a:t>GIUGNO</a:t>
            </a:r>
            <a:r>
              <a:rPr lang="it-IT" sz="1800" b="1" u="sng" cap="all" dirty="0">
                <a:solidFill>
                  <a:srgbClr val="5C64B7"/>
                </a:solidFill>
                <a:latin typeface="Segoe Print"/>
              </a:rPr>
              <a:t>).</a:t>
            </a:r>
          </a:p>
          <a:p>
            <a:pPr marL="0" indent="0" algn="just">
              <a:spcBef>
                <a:spcPts val="0"/>
              </a:spcBef>
              <a:buNone/>
            </a:pPr>
            <a:endParaRPr lang="it-IT" sz="1800" b="1" i="1" cap="all" dirty="0">
              <a:solidFill>
                <a:srgbClr val="5C64B7"/>
              </a:solidFill>
              <a:latin typeface="Segoe Print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it-IT" sz="1800" b="1" i="1" cap="all" dirty="0">
                <a:solidFill>
                  <a:srgbClr val="FF0000"/>
                </a:solidFill>
                <a:latin typeface="Segoe Print"/>
              </a:rPr>
              <a:t>IL NUMERO DEGLI ALUNNI PER CLASSE </a:t>
            </a:r>
            <a:r>
              <a:rPr lang="it-IT" sz="1800" b="1" i="1" cap="all" dirty="0" err="1">
                <a:solidFill>
                  <a:srgbClr val="FF0000"/>
                </a:solidFill>
                <a:latin typeface="Segoe Print"/>
              </a:rPr>
              <a:t>TErrà</a:t>
            </a:r>
            <a:r>
              <a:rPr lang="it-IT" sz="1800" b="1" i="1" cap="all" dirty="0">
                <a:solidFill>
                  <a:srgbClr val="FF0000"/>
                </a:solidFill>
                <a:latin typeface="Segoe Print"/>
              </a:rPr>
              <a:t> CONTO ANCHE DELLA CAPIENZA DELLE AULE.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787143" y="486230"/>
            <a:ext cx="10596680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cap="all">
                <a:solidFill>
                  <a:srgbClr val="FF0000"/>
                </a:solidFill>
                <a:ea typeface="+mn-lt"/>
                <a:cs typeface="+mn-lt"/>
              </a:rPr>
              <a:t> CRITERI PRECENDENZA IN CASO DI ECCEDENZE NELLA SCELTA DELLA SECONDA LINGUA COMUNITARIA</a:t>
            </a:r>
            <a:endParaRPr lang="it-IT" sz="3200" b="1">
              <a:solidFill>
                <a:srgbClr val="FF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6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4252" y="405510"/>
            <a:ext cx="7968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>
                <a:solidFill>
                  <a:srgbClr val="000000"/>
                </a:solidFill>
                <a:latin typeface="Segoe Print"/>
                <a:cs typeface="Segoe Print"/>
              </a:rPr>
              <a:t>IL</a:t>
            </a:r>
            <a:r>
              <a:rPr sz="3600" i="0" spc="-20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0000"/>
                </a:solidFill>
                <a:latin typeface="Segoe Print"/>
                <a:cs typeface="Segoe Print"/>
              </a:rPr>
              <a:t>TEMPO</a:t>
            </a:r>
            <a:r>
              <a:rPr sz="3600" i="0" spc="-20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0000"/>
                </a:solidFill>
                <a:latin typeface="Segoe Print"/>
                <a:cs typeface="Segoe Print"/>
              </a:rPr>
              <a:t>SCUOLA</a:t>
            </a:r>
            <a:r>
              <a:rPr sz="3600" i="0" spc="-20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0000"/>
                </a:solidFill>
                <a:latin typeface="Segoe Print"/>
                <a:cs typeface="Segoe Print"/>
              </a:rPr>
              <a:t>E</a:t>
            </a:r>
            <a:r>
              <a:rPr sz="3600" i="0" spc="-20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 spc="-5">
                <a:solidFill>
                  <a:srgbClr val="000000"/>
                </a:solidFill>
                <a:latin typeface="Segoe Print"/>
                <a:cs typeface="Segoe Print"/>
              </a:rPr>
              <a:t>LE</a:t>
            </a:r>
            <a:r>
              <a:rPr sz="3600" i="0" spc="-25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 spc="-5">
                <a:solidFill>
                  <a:srgbClr val="000000"/>
                </a:solidFill>
                <a:latin typeface="Segoe Print"/>
                <a:cs typeface="Segoe Print"/>
              </a:rPr>
              <a:t>LEZIONI</a:t>
            </a:r>
            <a:endParaRPr sz="3600">
              <a:latin typeface="Segoe Print"/>
              <a:cs typeface="Segoe Prin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297336"/>
              </p:ext>
            </p:extLst>
          </p:nvPr>
        </p:nvGraphicFramePr>
        <p:xfrm>
          <a:off x="2333072" y="897511"/>
          <a:ext cx="7200798" cy="50109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6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0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75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95"/>
                        </a:spcBef>
                      </a:pPr>
                      <a:r>
                        <a:rPr sz="1600" b="1" spc="-5">
                          <a:solidFill>
                            <a:srgbClr val="FFFFFF"/>
                          </a:solidFill>
                          <a:latin typeface="Segoe Print"/>
                          <a:cs typeface="Segoe Print"/>
                        </a:rPr>
                        <a:t>DISCIPLINE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66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CC02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864235">
                        <a:lnSpc>
                          <a:spcPct val="101899"/>
                        </a:lnSpc>
                        <a:spcBef>
                          <a:spcPts val="105"/>
                        </a:spcBef>
                      </a:pPr>
                      <a:r>
                        <a:rPr sz="1600" b="1" spc="-10">
                          <a:solidFill>
                            <a:srgbClr val="FFFFFF"/>
                          </a:solidFill>
                          <a:latin typeface="Segoe Print"/>
                          <a:cs typeface="Segoe Print"/>
                        </a:rPr>
                        <a:t>Nr. ore</a:t>
                      </a:r>
                      <a:r>
                        <a:rPr lang="it-IT" sz="1600" b="1" spc="-10">
                          <a:solidFill>
                            <a:srgbClr val="FFFFFF"/>
                          </a:solidFill>
                          <a:latin typeface="Segoe Print"/>
                          <a:cs typeface="Segoe Print"/>
                        </a:rPr>
                        <a:t> </a:t>
                      </a:r>
                      <a:r>
                        <a:rPr sz="1600" b="1" spc="-5">
                          <a:solidFill>
                            <a:srgbClr val="FFFFFF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b="1" spc="-5" err="1">
                          <a:solidFill>
                            <a:srgbClr val="FFFFFF"/>
                          </a:solidFill>
                          <a:latin typeface="Segoe Print"/>
                          <a:cs typeface="Segoe Print"/>
                        </a:rPr>
                        <a:t>sett</a:t>
                      </a:r>
                      <a:r>
                        <a:rPr sz="1600" b="1" spc="-10" err="1">
                          <a:solidFill>
                            <a:srgbClr val="FFFFFF"/>
                          </a:solidFill>
                          <a:latin typeface="Segoe Print"/>
                          <a:cs typeface="Segoe Print"/>
                        </a:rPr>
                        <a:t>i</a:t>
                      </a:r>
                      <a:r>
                        <a:rPr sz="1600" b="1" err="1">
                          <a:solidFill>
                            <a:srgbClr val="FFFFFF"/>
                          </a:solidFill>
                          <a:latin typeface="Segoe Print"/>
                          <a:cs typeface="Segoe Print"/>
                        </a:rPr>
                        <a:t>mana</a:t>
                      </a:r>
                      <a:r>
                        <a:rPr sz="1600" b="1" spc="-5" err="1">
                          <a:solidFill>
                            <a:srgbClr val="FFFFFF"/>
                          </a:solidFill>
                          <a:latin typeface="Segoe Print"/>
                          <a:cs typeface="Segoe Print"/>
                        </a:rPr>
                        <a:t>li</a:t>
                      </a:r>
                      <a:endParaRPr sz="1600" err="1">
                        <a:latin typeface="Segoe Print"/>
                        <a:cs typeface="Segoe Prin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CC0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Italiano</a:t>
                      </a:r>
                      <a:r>
                        <a:rPr sz="1600" spc="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e</a:t>
                      </a: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5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approfondimento</a:t>
                      </a:r>
                      <a:r>
                        <a:rPr sz="1600" spc="4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10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letterario</a:t>
                      </a:r>
                      <a:endParaRPr sz="1600" err="1">
                        <a:latin typeface="Segoe Print"/>
                        <a:cs typeface="Segoe Print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5+1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Storia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2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Geografia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2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Inglese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3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Francese</a:t>
                      </a: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/</a:t>
                      </a:r>
                      <a:r>
                        <a:rPr sz="1600" spc="-2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Spagnolo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2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Matematica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4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0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Scienze</a:t>
                      </a:r>
                      <a:endParaRPr sz="1600" err="1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2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Arte</a:t>
                      </a:r>
                      <a:r>
                        <a:rPr sz="1600" spc="-1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e</a:t>
                      </a:r>
                      <a:r>
                        <a:rPr sz="1600" spc="-3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5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Immagine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2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Musica</a:t>
                      </a:r>
                      <a:endParaRPr sz="1600" err="1">
                        <a:latin typeface="Segoe Print"/>
                        <a:cs typeface="Segoe Print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2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0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Tecnologia</a:t>
                      </a:r>
                      <a:endParaRPr sz="1600" err="1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2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Educazione</a:t>
                      </a:r>
                      <a:r>
                        <a:rPr sz="1600" spc="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5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fisica</a:t>
                      </a:r>
                      <a:endParaRPr sz="1600" err="1">
                        <a:latin typeface="Segoe Print"/>
                        <a:cs typeface="Segoe Print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2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600" spc="-10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Religione</a:t>
                      </a:r>
                      <a:r>
                        <a:rPr sz="1600" spc="4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/</a:t>
                      </a:r>
                      <a:r>
                        <a:rPr sz="1600" spc="-10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Attività</a:t>
                      </a:r>
                      <a:r>
                        <a:rPr sz="1600" spc="3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</a:t>
                      </a:r>
                      <a:r>
                        <a:rPr sz="1600" spc="-5" err="1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alternativa</a:t>
                      </a:r>
                      <a:endParaRPr sz="1600" err="1">
                        <a:latin typeface="Segoe Print"/>
                        <a:cs typeface="Segoe Print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1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70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TOTALE</a:t>
                      </a:r>
                      <a:r>
                        <a:rPr sz="1600" spc="-5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 SETTIMANALE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">
                          <a:solidFill>
                            <a:srgbClr val="9A5215"/>
                          </a:solidFill>
                          <a:latin typeface="Segoe Print"/>
                          <a:cs typeface="Segoe Print"/>
                        </a:rPr>
                        <a:t>30</a:t>
                      </a:r>
                      <a:endParaRPr sz="1600">
                        <a:latin typeface="Segoe Print"/>
                        <a:cs typeface="Segoe Print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633620" y="6033124"/>
            <a:ext cx="8740775" cy="6412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it-IT" sz="2000" b="1" spc="-5">
                <a:solidFill>
                  <a:srgbClr val="FF0000"/>
                </a:solidFill>
                <a:latin typeface="Segoe Print"/>
                <a:cs typeface="Segoe Print"/>
              </a:rPr>
              <a:t>    </a:t>
            </a:r>
            <a:r>
              <a:rPr lang="it-IT" sz="2000" b="1" spc="-5">
                <a:solidFill>
                  <a:schemeClr val="accent6">
                    <a:lumMod val="50000"/>
                  </a:schemeClr>
                </a:solidFill>
                <a:latin typeface="Segoe Print"/>
                <a:cs typeface="Segoe Print"/>
              </a:rPr>
              <a:t>Incluse 33 ore di educazione civica = insegnamento trasversale</a:t>
            </a:r>
            <a:endParaRPr lang="it-IT" sz="2000">
              <a:solidFill>
                <a:schemeClr val="accent6">
                  <a:lumMod val="50000"/>
                </a:schemeClr>
              </a:solidFill>
              <a:latin typeface="Segoe Print"/>
              <a:cs typeface="Segoe Print"/>
            </a:endParaRPr>
          </a:p>
          <a:p>
            <a:pPr marL="12700">
              <a:spcBef>
                <a:spcPts val="100"/>
              </a:spcBef>
            </a:pP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Le</a:t>
            </a:r>
            <a:r>
              <a:rPr sz="2000" b="1" spc="-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 err="1">
                <a:solidFill>
                  <a:srgbClr val="FF0000"/>
                </a:solidFill>
                <a:latin typeface="Segoe Print"/>
                <a:cs typeface="Segoe Print"/>
              </a:rPr>
              <a:t>lezioni</a:t>
            </a:r>
            <a:r>
              <a:rPr sz="2000" b="1" spc="-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err="1">
                <a:solidFill>
                  <a:srgbClr val="FF0000"/>
                </a:solidFill>
                <a:latin typeface="Segoe Print"/>
                <a:cs typeface="Segoe Print"/>
              </a:rPr>
              <a:t>si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err="1">
                <a:solidFill>
                  <a:srgbClr val="FF0000"/>
                </a:solidFill>
                <a:latin typeface="Segoe Print"/>
                <a:cs typeface="Segoe Print"/>
              </a:rPr>
              <a:t>svolgono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 dal</a:t>
            </a:r>
            <a:r>
              <a:rPr sz="2000" b="1" spc="-2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 err="1">
                <a:solidFill>
                  <a:srgbClr val="FF0000"/>
                </a:solidFill>
                <a:latin typeface="Segoe Print"/>
                <a:cs typeface="Segoe Print"/>
              </a:rPr>
              <a:t>lunedì</a:t>
            </a:r>
            <a:r>
              <a:rPr sz="2000" b="1" spc="-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al</a:t>
            </a:r>
            <a:r>
              <a:rPr sz="2000" b="1" spc="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err="1">
                <a:solidFill>
                  <a:srgbClr val="FF0000"/>
                </a:solidFill>
                <a:latin typeface="Segoe Print"/>
                <a:cs typeface="Segoe Print"/>
              </a:rPr>
              <a:t>venerdì</a:t>
            </a:r>
            <a:r>
              <a:rPr sz="2000" b="1" spc="-2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 err="1">
                <a:solidFill>
                  <a:srgbClr val="FF0000"/>
                </a:solidFill>
                <a:latin typeface="Segoe Print"/>
                <a:cs typeface="Segoe Print"/>
              </a:rPr>
              <a:t>dalle</a:t>
            </a:r>
            <a:r>
              <a:rPr sz="2000" b="1" spc="-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ore</a:t>
            </a:r>
            <a:r>
              <a:rPr sz="2000" b="1" spc="-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8:00</a:t>
            </a:r>
            <a:r>
              <a:rPr sz="2000" b="1" spc="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 err="1">
                <a:solidFill>
                  <a:srgbClr val="FF0000"/>
                </a:solidFill>
                <a:latin typeface="Segoe Print"/>
                <a:cs typeface="Segoe Print"/>
              </a:rPr>
              <a:t>alle</a:t>
            </a:r>
            <a:r>
              <a:rPr sz="2000" b="1" spc="-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14:00</a:t>
            </a:r>
            <a:endParaRPr sz="2000">
              <a:latin typeface="Segoe Print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25527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5535" y="668223"/>
            <a:ext cx="82454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>
                <a:solidFill>
                  <a:srgbClr val="4D290A"/>
                </a:solidFill>
                <a:latin typeface="Segoe Print"/>
                <a:cs typeface="Segoe Print"/>
              </a:rPr>
              <a:t>SEZIONI</a:t>
            </a:r>
            <a:r>
              <a:rPr sz="3600" i="0" spc="-35">
                <a:solidFill>
                  <a:srgbClr val="4D290A"/>
                </a:solidFill>
                <a:latin typeface="Segoe Print"/>
                <a:cs typeface="Segoe Print"/>
              </a:rPr>
              <a:t> </a:t>
            </a:r>
            <a:r>
              <a:rPr sz="3600" i="0" spc="-5">
                <a:solidFill>
                  <a:srgbClr val="4D290A"/>
                </a:solidFill>
                <a:latin typeface="Segoe Print"/>
                <a:cs typeface="Segoe Print"/>
              </a:rPr>
              <a:t>DI</a:t>
            </a:r>
            <a:r>
              <a:rPr sz="3600" i="0" spc="-30">
                <a:solidFill>
                  <a:srgbClr val="4D290A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4D290A"/>
                </a:solidFill>
                <a:latin typeface="Segoe Print"/>
                <a:cs typeface="Segoe Print"/>
              </a:rPr>
              <a:t>SCUOLA</a:t>
            </a:r>
            <a:r>
              <a:rPr sz="3600" i="0" spc="-25">
                <a:solidFill>
                  <a:srgbClr val="4D290A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4D290A"/>
                </a:solidFill>
                <a:latin typeface="Segoe Print"/>
                <a:cs typeface="Segoe Print"/>
              </a:rPr>
              <a:t>SECONDARIA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0496" y="1185417"/>
            <a:ext cx="5252085" cy="45212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4D290A"/>
                </a:solidFill>
                <a:latin typeface="Segoe Print"/>
                <a:cs typeface="Segoe Print"/>
              </a:rPr>
              <a:t>SITUAZIONE</a:t>
            </a:r>
            <a:r>
              <a:rPr sz="2800" b="1" spc="40" dirty="0">
                <a:solidFill>
                  <a:srgbClr val="4D290A"/>
                </a:solidFill>
                <a:latin typeface="Segoe Print"/>
                <a:cs typeface="Segoe Print"/>
              </a:rPr>
              <a:t> </a:t>
            </a:r>
            <a:r>
              <a:rPr sz="2800" b="1" spc="-5" dirty="0">
                <a:solidFill>
                  <a:srgbClr val="4D290A"/>
                </a:solidFill>
                <a:latin typeface="Segoe Print"/>
                <a:cs typeface="Segoe Print"/>
              </a:rPr>
              <a:t>A.</a:t>
            </a:r>
            <a:r>
              <a:rPr sz="2800" b="1" spc="-10" dirty="0">
                <a:solidFill>
                  <a:srgbClr val="4D290A"/>
                </a:solidFill>
                <a:latin typeface="Segoe Print"/>
                <a:cs typeface="Segoe Print"/>
              </a:rPr>
              <a:t> </a:t>
            </a:r>
            <a:r>
              <a:rPr sz="2800" b="1" spc="-5" dirty="0">
                <a:solidFill>
                  <a:srgbClr val="4D290A"/>
                </a:solidFill>
                <a:latin typeface="Segoe Print"/>
                <a:cs typeface="Segoe Print"/>
              </a:rPr>
              <a:t>S.</a:t>
            </a:r>
            <a:r>
              <a:rPr sz="2800" b="1" spc="-10" dirty="0">
                <a:solidFill>
                  <a:srgbClr val="4D290A"/>
                </a:solidFill>
                <a:latin typeface="Segoe Print"/>
                <a:cs typeface="Segoe Print"/>
              </a:rPr>
              <a:t> </a:t>
            </a:r>
            <a:r>
              <a:rPr lang="it-IT" sz="2800" b="1" spc="-5" dirty="0" smtClean="0">
                <a:solidFill>
                  <a:srgbClr val="4D290A"/>
                </a:solidFill>
                <a:latin typeface="Segoe Print"/>
                <a:cs typeface="Segoe Print"/>
              </a:rPr>
              <a:t>2024-25</a:t>
            </a:r>
            <a:endParaRPr sz="2800" dirty="0">
              <a:latin typeface="Segoe Print"/>
              <a:cs typeface="Segoe Prin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60" y="2068936"/>
            <a:ext cx="4332195" cy="1399742"/>
          </a:xfrm>
          <a:prstGeom prst="rect">
            <a:avLst/>
          </a:prstGeom>
        </p:spPr>
        <p:txBody>
          <a:bodyPr vert="horz" wrap="square" lIns="0" tIns="14605" rIns="0" bIns="0" rtlCol="0" anchor="t">
            <a:spAutoFit/>
          </a:bodyPr>
          <a:lstStyle/>
          <a:p>
            <a:pPr marL="1006475">
              <a:lnSpc>
                <a:spcPct val="150000"/>
              </a:lnSpc>
            </a:pPr>
            <a:r>
              <a:rPr sz="2000" b="1" i="1" spc="-55" dirty="0">
                <a:solidFill>
                  <a:srgbClr val="1A71CA"/>
                </a:solidFill>
                <a:latin typeface="Segoe Print"/>
                <a:cs typeface="Arial"/>
              </a:rPr>
              <a:t>PLESSO</a:t>
            </a:r>
            <a:r>
              <a:rPr sz="2000" b="1" i="1" spc="155" dirty="0">
                <a:solidFill>
                  <a:srgbClr val="1A71CA"/>
                </a:solidFill>
                <a:latin typeface="Segoe Print"/>
                <a:cs typeface="Arial"/>
              </a:rPr>
              <a:t> </a:t>
            </a:r>
            <a:r>
              <a:rPr sz="2000" b="1" i="1" spc="25" dirty="0">
                <a:solidFill>
                  <a:srgbClr val="1A71CA"/>
                </a:solidFill>
                <a:latin typeface="Segoe Print"/>
                <a:cs typeface="Arial"/>
              </a:rPr>
              <a:t>OPITA</a:t>
            </a:r>
            <a:r>
              <a:rPr sz="2000" b="1" i="1" spc="140" dirty="0">
                <a:solidFill>
                  <a:srgbClr val="1A71CA"/>
                </a:solidFill>
                <a:latin typeface="Segoe Print"/>
                <a:cs typeface="Arial"/>
              </a:rPr>
              <a:t> </a:t>
            </a:r>
            <a:r>
              <a:rPr sz="2000" b="1" i="1" spc="5" dirty="0">
                <a:solidFill>
                  <a:srgbClr val="1A71CA"/>
                </a:solidFill>
                <a:latin typeface="Segoe Print"/>
                <a:cs typeface="Arial"/>
              </a:rPr>
              <a:t>OPPIO</a:t>
            </a:r>
            <a:endParaRPr lang="it-IT" sz="2000" dirty="0">
              <a:latin typeface="Segoe Print"/>
              <a:cs typeface="Arial"/>
            </a:endParaRPr>
          </a:p>
          <a:p>
            <a:pPr marL="927100" lvl="2">
              <a:lnSpc>
                <a:spcPct val="150000"/>
              </a:lnSpc>
            </a:pPr>
            <a:r>
              <a:rPr sz="2000" b="1" dirty="0">
                <a:solidFill>
                  <a:srgbClr val="9A5215"/>
                </a:solidFill>
                <a:latin typeface="Segoe Print"/>
                <a:cs typeface="Segoe Print"/>
              </a:rPr>
              <a:t>CORSI/CLASSI</a:t>
            </a:r>
            <a:endParaRPr sz="2000" dirty="0">
              <a:latin typeface="Segoe Print"/>
              <a:cs typeface="Segoe Print"/>
            </a:endParaRPr>
          </a:p>
          <a:p>
            <a:pPr marL="927100" lvl="2">
              <a:lnSpc>
                <a:spcPct val="150000"/>
              </a:lnSpc>
            </a:pPr>
            <a:r>
              <a:rPr sz="2000" b="1" i="1" spc="35" dirty="0">
                <a:solidFill>
                  <a:srgbClr val="00AF50"/>
                </a:solidFill>
                <a:latin typeface="Segoe Print"/>
                <a:cs typeface="Arial"/>
              </a:rPr>
              <a:t>A</a:t>
            </a:r>
            <a:r>
              <a:rPr sz="2000" b="1" i="1" spc="20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580" dirty="0">
                <a:solidFill>
                  <a:srgbClr val="00AF50"/>
                </a:solidFill>
                <a:latin typeface="Segoe Print"/>
                <a:cs typeface="Arial"/>
              </a:rPr>
              <a:t>-</a:t>
            </a:r>
            <a:r>
              <a:rPr sz="2000" b="1" i="1" spc="20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-50" dirty="0">
                <a:solidFill>
                  <a:srgbClr val="00AF50"/>
                </a:solidFill>
                <a:latin typeface="Segoe Print"/>
                <a:cs typeface="Arial"/>
              </a:rPr>
              <a:t>B</a:t>
            </a:r>
            <a:r>
              <a:rPr sz="2000" b="1" i="1" spc="195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114" dirty="0">
                <a:solidFill>
                  <a:srgbClr val="00AF50"/>
                </a:solidFill>
                <a:latin typeface="Segoe Print"/>
                <a:cs typeface="Verdana"/>
              </a:rPr>
              <a:t>–</a:t>
            </a:r>
            <a:r>
              <a:rPr sz="2000" b="1" i="1" spc="70" dirty="0">
                <a:solidFill>
                  <a:srgbClr val="00AF50"/>
                </a:solidFill>
                <a:latin typeface="Segoe Print"/>
                <a:cs typeface="Verdana"/>
              </a:rPr>
              <a:t> </a:t>
            </a:r>
            <a:r>
              <a:rPr lang="it-IT" sz="2000" b="1" i="1" spc="45" dirty="0" smtClean="0">
                <a:solidFill>
                  <a:srgbClr val="00AF50"/>
                </a:solidFill>
                <a:latin typeface="Segoe Print"/>
                <a:cs typeface="Arial"/>
              </a:rPr>
              <a:t>C</a:t>
            </a:r>
            <a:endParaRPr sz="2000" dirty="0">
              <a:latin typeface="Segoe Print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3806" y="3740665"/>
            <a:ext cx="5026137" cy="1830629"/>
          </a:xfrm>
          <a:prstGeom prst="rect">
            <a:avLst/>
          </a:prstGeom>
        </p:spPr>
        <p:txBody>
          <a:bodyPr vert="horz" wrap="square" lIns="0" tIns="144145" rIns="0" bIns="0" rtlCol="0" anchor="t">
            <a:spAutoFit/>
          </a:bodyPr>
          <a:lstStyle/>
          <a:p>
            <a:pPr marL="12700">
              <a:spcBef>
                <a:spcPts val="1135"/>
              </a:spcBef>
            </a:pPr>
            <a:r>
              <a:rPr lang="it-IT" sz="2000" b="1" dirty="0">
                <a:solidFill>
                  <a:srgbClr val="00B0F0"/>
                </a:solidFill>
                <a:latin typeface="Segoe Print"/>
                <a:cs typeface="Segoe Print"/>
              </a:rPr>
              <a:t>CLASSI I - A. S. </a:t>
            </a:r>
            <a:r>
              <a:rPr lang="it-IT" sz="2000" b="1" dirty="0" smtClean="0">
                <a:solidFill>
                  <a:srgbClr val="00B0F0"/>
                </a:solidFill>
                <a:latin typeface="Segoe Print"/>
                <a:cs typeface="Segoe Print"/>
              </a:rPr>
              <a:t>2024-25</a:t>
            </a:r>
            <a:endParaRPr lang="it-IT" sz="2000" dirty="0">
              <a:cs typeface="Calibri"/>
            </a:endParaRPr>
          </a:p>
          <a:p>
            <a:pPr marL="12700">
              <a:spcBef>
                <a:spcPts val="1135"/>
              </a:spcBef>
            </a:pPr>
            <a:r>
              <a:rPr sz="2000" b="1" dirty="0">
                <a:solidFill>
                  <a:srgbClr val="9A5215"/>
                </a:solidFill>
                <a:latin typeface="Segoe Print"/>
                <a:cs typeface="Segoe Print"/>
              </a:rPr>
              <a:t>SEZIONI</a:t>
            </a:r>
            <a:r>
              <a:rPr lang="it-IT" sz="2000" b="1" spc="-70" dirty="0">
                <a:solidFill>
                  <a:srgbClr val="9A5215"/>
                </a:solidFill>
                <a:latin typeface="Segoe Print"/>
                <a:cs typeface="Segoe Print"/>
              </a:rPr>
              <a:t> DI </a:t>
            </a:r>
            <a:r>
              <a:rPr lang="it-IT" sz="2000" b="1" dirty="0">
                <a:solidFill>
                  <a:srgbClr val="9A5215"/>
                </a:solidFill>
                <a:latin typeface="Segoe Print"/>
                <a:cs typeface="Segoe Print"/>
              </a:rPr>
              <a:t>II</a:t>
            </a:r>
            <a:r>
              <a:rPr sz="2000" b="1" spc="-50" dirty="0">
                <a:solidFill>
                  <a:srgbClr val="9A5215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9A5215"/>
                </a:solidFill>
                <a:latin typeface="Segoe Print"/>
                <a:cs typeface="Segoe Print"/>
              </a:rPr>
              <a:t>LINGUA</a:t>
            </a:r>
            <a:r>
              <a:rPr sz="2000" b="1" spc="-45" dirty="0">
                <a:solidFill>
                  <a:srgbClr val="9A5215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9A5215"/>
                </a:solidFill>
                <a:latin typeface="Segoe Print"/>
                <a:cs typeface="Segoe Print"/>
              </a:rPr>
              <a:t>COMUNITARIA</a:t>
            </a:r>
            <a:endParaRPr sz="2000" dirty="0">
              <a:latin typeface="Segoe Print"/>
              <a:cs typeface="Segoe Print"/>
            </a:endParaRPr>
          </a:p>
          <a:p>
            <a:pPr marL="12065">
              <a:spcBef>
                <a:spcPts val="1100"/>
              </a:spcBef>
              <a:tabLst>
                <a:tab pos="300355" algn="l"/>
              </a:tabLst>
            </a:pPr>
            <a:r>
              <a:rPr lang="it-IT" sz="2000" b="1" i="1" spc="25" dirty="0">
                <a:solidFill>
                  <a:srgbClr val="00AF50"/>
                </a:solidFill>
                <a:latin typeface="Segoe Print"/>
                <a:cs typeface="Arial"/>
              </a:rPr>
              <a:t>2 SEZIONI</a:t>
            </a:r>
            <a:r>
              <a:rPr sz="2000" b="1" i="1" spc="17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55" dirty="0">
                <a:solidFill>
                  <a:srgbClr val="00AF50"/>
                </a:solidFill>
                <a:latin typeface="Segoe Print"/>
                <a:cs typeface="Arial"/>
              </a:rPr>
              <a:t>DI</a:t>
            </a:r>
            <a:r>
              <a:rPr sz="2000" b="1" i="1" spc="19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lang="it-IT" sz="2000" b="1" i="1" spc="-50" dirty="0">
                <a:solidFill>
                  <a:srgbClr val="00AF50"/>
                </a:solidFill>
                <a:latin typeface="Segoe Print"/>
                <a:cs typeface="Arial"/>
              </a:rPr>
              <a:t>SPAGNOLO</a:t>
            </a:r>
            <a:endParaRPr sz="2000" dirty="0">
              <a:latin typeface="Segoe Print"/>
              <a:cs typeface="Arial"/>
            </a:endParaRPr>
          </a:p>
          <a:p>
            <a:pPr marL="12065">
              <a:spcBef>
                <a:spcPts val="1080"/>
              </a:spcBef>
              <a:tabLst>
                <a:tab pos="300990" algn="l"/>
              </a:tabLst>
            </a:pPr>
            <a:r>
              <a:rPr lang="it-IT" sz="2000" b="1" i="1" spc="40" dirty="0">
                <a:solidFill>
                  <a:srgbClr val="00AF50"/>
                </a:solidFill>
                <a:latin typeface="Segoe Print"/>
                <a:cs typeface="Arial"/>
              </a:rPr>
              <a:t>1 SEZIONE</a:t>
            </a:r>
            <a:r>
              <a:rPr sz="2000" b="1" i="1" spc="155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55" dirty="0">
                <a:solidFill>
                  <a:srgbClr val="00AF50"/>
                </a:solidFill>
                <a:latin typeface="Segoe Print"/>
                <a:cs typeface="Arial"/>
              </a:rPr>
              <a:t>DI</a:t>
            </a:r>
            <a:r>
              <a:rPr sz="2000" b="1" i="1" spc="18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lang="it-IT" sz="2000" b="1" i="1" spc="-25" dirty="0">
                <a:solidFill>
                  <a:srgbClr val="00AF50"/>
                </a:solidFill>
                <a:latin typeface="Segoe Print"/>
                <a:cs typeface="Arial"/>
              </a:rPr>
              <a:t>FRANCESE</a:t>
            </a:r>
            <a:endParaRPr sz="2000" dirty="0">
              <a:latin typeface="Segoe Prin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01016" y="2038622"/>
            <a:ext cx="4533901" cy="1445267"/>
          </a:xfrm>
          <a:prstGeom prst="rect">
            <a:avLst/>
          </a:prstGeom>
        </p:spPr>
        <p:txBody>
          <a:bodyPr vert="horz" wrap="square" lIns="0" tIns="13970" rIns="0" bIns="0" rtlCol="0" anchor="t">
            <a:spAutoFit/>
          </a:bodyPr>
          <a:lstStyle/>
          <a:p>
            <a:pPr marL="1109980">
              <a:lnSpc>
                <a:spcPct val="150000"/>
              </a:lnSpc>
            </a:pPr>
            <a:r>
              <a:rPr sz="2100" b="1" i="1" spc="-60" dirty="0">
                <a:solidFill>
                  <a:srgbClr val="1A71CA"/>
                </a:solidFill>
                <a:latin typeface="Segoe Print"/>
                <a:cs typeface="Arial"/>
              </a:rPr>
              <a:t>PLESSO</a:t>
            </a:r>
            <a:r>
              <a:rPr sz="2100" b="1" i="1" spc="125" dirty="0">
                <a:solidFill>
                  <a:srgbClr val="1A71CA"/>
                </a:solidFill>
                <a:latin typeface="Segoe Print"/>
                <a:cs typeface="Arial"/>
              </a:rPr>
              <a:t> </a:t>
            </a:r>
            <a:r>
              <a:rPr lang="it-IT" sz="2100" b="1" i="1" spc="-5" dirty="0">
                <a:solidFill>
                  <a:srgbClr val="1A71CA"/>
                </a:solidFill>
                <a:latin typeface="Segoe Print"/>
                <a:cs typeface="Arial"/>
              </a:rPr>
              <a:t>QUADRARO</a:t>
            </a:r>
            <a:endParaRPr lang="it-IT" sz="2000" dirty="0">
              <a:solidFill>
                <a:srgbClr val="000000"/>
              </a:solidFill>
              <a:latin typeface="Segoe Print"/>
              <a:cs typeface="Arial"/>
            </a:endParaRPr>
          </a:p>
          <a:p>
            <a:pPr marL="1109980">
              <a:lnSpc>
                <a:spcPct val="150000"/>
              </a:lnSpc>
            </a:pPr>
            <a:r>
              <a:rPr lang="it-IT" sz="2000" b="1" spc="-5" dirty="0">
                <a:solidFill>
                  <a:srgbClr val="9A5215"/>
                </a:solidFill>
                <a:latin typeface="Segoe Print"/>
                <a:cs typeface="Arial"/>
              </a:rPr>
              <a:t>CORSI</a:t>
            </a:r>
            <a:r>
              <a:rPr sz="2000" b="1" spc="-5" dirty="0">
                <a:solidFill>
                  <a:srgbClr val="9A5215"/>
                </a:solidFill>
                <a:latin typeface="Segoe Print"/>
                <a:cs typeface="Segoe Print"/>
              </a:rPr>
              <a:t>/</a:t>
            </a:r>
            <a:r>
              <a:rPr lang="it-IT" sz="2000" b="1" spc="-5" dirty="0">
                <a:solidFill>
                  <a:srgbClr val="9A5215"/>
                </a:solidFill>
                <a:latin typeface="Segoe Print"/>
                <a:cs typeface="Segoe Print"/>
              </a:rPr>
              <a:t>CLASSI</a:t>
            </a:r>
            <a:endParaRPr lang="it-IT" sz="2100" dirty="0">
              <a:solidFill>
                <a:srgbClr val="000000"/>
              </a:solidFill>
              <a:latin typeface="Segoe Print"/>
              <a:cs typeface="Arial"/>
            </a:endParaRPr>
          </a:p>
          <a:p>
            <a:pPr marL="1109980">
              <a:lnSpc>
                <a:spcPct val="150000"/>
              </a:lnSpc>
            </a:pPr>
            <a:r>
              <a:rPr lang="it-IT" sz="2100" b="1" i="1" spc="70" dirty="0">
                <a:solidFill>
                  <a:srgbClr val="00AF50"/>
                </a:solidFill>
                <a:latin typeface="Segoe Print"/>
                <a:cs typeface="Arial"/>
              </a:rPr>
              <a:t>D</a:t>
            </a:r>
            <a:r>
              <a:rPr sz="2100" b="1" i="1" spc="20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100" b="1" i="1" spc="580" dirty="0">
                <a:solidFill>
                  <a:srgbClr val="00AF50"/>
                </a:solidFill>
                <a:latin typeface="Segoe Print"/>
                <a:cs typeface="Arial"/>
              </a:rPr>
              <a:t>-</a:t>
            </a:r>
            <a:r>
              <a:rPr sz="2100" b="1" i="1" spc="20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100" b="1" i="1" spc="-35" dirty="0">
                <a:solidFill>
                  <a:srgbClr val="00AF50"/>
                </a:solidFill>
                <a:latin typeface="Segoe Print"/>
                <a:cs typeface="Arial"/>
              </a:rPr>
              <a:t>E</a:t>
            </a:r>
            <a:r>
              <a:rPr sz="2100" b="1" i="1" spc="195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100" b="1" i="1" spc="580" dirty="0">
                <a:solidFill>
                  <a:srgbClr val="00AF50"/>
                </a:solidFill>
                <a:latin typeface="Segoe Print"/>
                <a:cs typeface="Arial"/>
              </a:rPr>
              <a:t>-</a:t>
            </a:r>
            <a:r>
              <a:rPr sz="2100" b="1" i="1" spc="20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100" b="1" i="1" spc="-100" dirty="0">
                <a:solidFill>
                  <a:srgbClr val="00AF50"/>
                </a:solidFill>
                <a:latin typeface="Segoe Print"/>
                <a:cs typeface="Arial"/>
              </a:rPr>
              <a:t>F</a:t>
            </a:r>
            <a:r>
              <a:rPr sz="2100" b="1" i="1" spc="204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endParaRPr sz="2100" dirty="0">
              <a:latin typeface="Segoe Prin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3423" y="3653987"/>
            <a:ext cx="4970107" cy="1799852"/>
          </a:xfrm>
          <a:prstGeom prst="rect">
            <a:avLst/>
          </a:prstGeom>
        </p:spPr>
        <p:txBody>
          <a:bodyPr vert="horz" wrap="square" lIns="0" tIns="144145" rIns="0" bIns="0" rtlCol="0" anchor="t">
            <a:spAutoFit/>
          </a:bodyPr>
          <a:lstStyle/>
          <a:p>
            <a:pPr marL="12700">
              <a:spcBef>
                <a:spcPts val="1135"/>
              </a:spcBef>
            </a:pPr>
            <a:r>
              <a:rPr lang="it-IT" sz="2000" b="1" dirty="0">
                <a:solidFill>
                  <a:srgbClr val="00B0F0"/>
                </a:solidFill>
                <a:latin typeface="Segoe Print"/>
                <a:cs typeface="Segoe Print"/>
              </a:rPr>
              <a:t>CLASSI I - A. S. </a:t>
            </a:r>
            <a:r>
              <a:rPr lang="it-IT" sz="2000" b="1" dirty="0" smtClean="0">
                <a:solidFill>
                  <a:srgbClr val="00B0F0"/>
                </a:solidFill>
                <a:latin typeface="Segoe Print"/>
                <a:cs typeface="Segoe Print"/>
              </a:rPr>
              <a:t>2024-25</a:t>
            </a:r>
            <a:endParaRPr lang="it-IT" sz="2000" dirty="0">
              <a:solidFill>
                <a:srgbClr val="000000"/>
              </a:solidFill>
              <a:latin typeface="Segoe Print"/>
              <a:cs typeface="Segoe Print"/>
            </a:endParaRPr>
          </a:p>
          <a:p>
            <a:pPr marL="12700">
              <a:spcBef>
                <a:spcPts val="1135"/>
              </a:spcBef>
            </a:pPr>
            <a:r>
              <a:rPr sz="2000" b="1" dirty="0">
                <a:solidFill>
                  <a:srgbClr val="9A5215"/>
                </a:solidFill>
                <a:latin typeface="Segoe Print"/>
                <a:cs typeface="Segoe Print"/>
              </a:rPr>
              <a:t>SEZIONI</a:t>
            </a:r>
            <a:r>
              <a:rPr lang="it-IT" sz="2000" b="1" spc="-70" dirty="0">
                <a:solidFill>
                  <a:srgbClr val="9A5215"/>
                </a:solidFill>
                <a:latin typeface="Segoe Print"/>
                <a:cs typeface="Segoe Print"/>
              </a:rPr>
              <a:t> DI </a:t>
            </a:r>
            <a:r>
              <a:rPr sz="2000" b="1" dirty="0">
                <a:solidFill>
                  <a:srgbClr val="9A5215"/>
                </a:solidFill>
                <a:latin typeface="Segoe Print"/>
                <a:cs typeface="Segoe Print"/>
              </a:rPr>
              <a:t>II</a:t>
            </a:r>
            <a:r>
              <a:rPr sz="2000" b="1" spc="-50" dirty="0">
                <a:solidFill>
                  <a:srgbClr val="9A5215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9A5215"/>
                </a:solidFill>
                <a:latin typeface="Segoe Print"/>
                <a:cs typeface="Segoe Print"/>
              </a:rPr>
              <a:t>LINGUA</a:t>
            </a:r>
            <a:r>
              <a:rPr sz="2000" b="1" spc="-45" dirty="0">
                <a:solidFill>
                  <a:srgbClr val="9A5215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9A5215"/>
                </a:solidFill>
                <a:latin typeface="Segoe Print"/>
                <a:cs typeface="Segoe Print"/>
              </a:rPr>
              <a:t>COMUNITARIA</a:t>
            </a:r>
            <a:endParaRPr lang="it-IT" sz="2000" dirty="0">
              <a:latin typeface="Segoe Print"/>
              <a:cs typeface="Segoe Print"/>
            </a:endParaRPr>
          </a:p>
          <a:p>
            <a:pPr marL="12700">
              <a:spcBef>
                <a:spcPts val="1100"/>
              </a:spcBef>
            </a:pPr>
            <a:r>
              <a:rPr lang="it-IT" sz="2000" b="1" i="1" spc="40" dirty="0">
                <a:solidFill>
                  <a:srgbClr val="00AF50"/>
                </a:solidFill>
                <a:latin typeface="Segoe Print"/>
                <a:cs typeface="Arial"/>
              </a:rPr>
              <a:t>2 SEZIONE</a:t>
            </a:r>
            <a:r>
              <a:rPr sz="2000" b="1" i="1" spc="16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55" dirty="0">
                <a:solidFill>
                  <a:srgbClr val="00AF50"/>
                </a:solidFill>
                <a:latin typeface="Segoe Print"/>
                <a:cs typeface="Arial"/>
              </a:rPr>
              <a:t>DI</a:t>
            </a:r>
            <a:r>
              <a:rPr sz="2000" b="1" i="1" spc="195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-50" dirty="0">
                <a:solidFill>
                  <a:srgbClr val="00AF50"/>
                </a:solidFill>
                <a:latin typeface="Segoe Print"/>
                <a:cs typeface="Arial"/>
              </a:rPr>
              <a:t>FRANCESE</a:t>
            </a:r>
            <a:endParaRPr sz="2000" dirty="0">
              <a:latin typeface="Segoe Print"/>
              <a:cs typeface="Arial"/>
            </a:endParaRPr>
          </a:p>
          <a:p>
            <a:pPr marL="12700">
              <a:spcBef>
                <a:spcPts val="1080"/>
              </a:spcBef>
            </a:pPr>
            <a:r>
              <a:rPr lang="it-IT" sz="2000" b="1" i="1" spc="25" dirty="0">
                <a:solidFill>
                  <a:srgbClr val="00AF50"/>
                </a:solidFill>
                <a:latin typeface="Segoe Print"/>
                <a:cs typeface="Arial"/>
              </a:rPr>
              <a:t>1 SEZIONI</a:t>
            </a:r>
            <a:r>
              <a:rPr sz="2000" b="1" i="1" spc="18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55" dirty="0">
                <a:solidFill>
                  <a:srgbClr val="00AF50"/>
                </a:solidFill>
                <a:latin typeface="Segoe Print"/>
                <a:cs typeface="Arial"/>
              </a:rPr>
              <a:t>DI</a:t>
            </a:r>
            <a:r>
              <a:rPr sz="2000" b="1" i="1" spc="200" dirty="0">
                <a:solidFill>
                  <a:srgbClr val="00AF50"/>
                </a:solidFill>
                <a:latin typeface="Segoe Print"/>
                <a:cs typeface="Arial"/>
              </a:rPr>
              <a:t> </a:t>
            </a:r>
            <a:r>
              <a:rPr sz="2000" b="1" i="1" spc="-20" dirty="0">
                <a:solidFill>
                  <a:srgbClr val="00AF50"/>
                </a:solidFill>
                <a:latin typeface="Segoe Print"/>
                <a:cs typeface="Arial"/>
              </a:rPr>
              <a:t>SPAGNOLO</a:t>
            </a:r>
            <a:r>
              <a:rPr lang="it-IT" sz="2000" b="1" i="1" spc="180" dirty="0">
                <a:solidFill>
                  <a:srgbClr val="00AF50"/>
                </a:solidFill>
                <a:latin typeface="Segoe Print"/>
                <a:cs typeface="Arial"/>
              </a:rPr>
              <a:t> </a:t>
            </a:r>
            <a:endParaRPr sz="2000" b="1" i="1" spc="-120" dirty="0">
              <a:solidFill>
                <a:srgbClr val="00AF50"/>
              </a:solidFill>
              <a:latin typeface="Segoe Prin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49585" y="5698642"/>
            <a:ext cx="87407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Le</a:t>
            </a:r>
            <a:r>
              <a:rPr sz="2000" b="1" spc="-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 err="1">
                <a:solidFill>
                  <a:srgbClr val="FF0000"/>
                </a:solidFill>
                <a:latin typeface="Segoe Print"/>
                <a:cs typeface="Segoe Print"/>
              </a:rPr>
              <a:t>lezioni</a:t>
            </a:r>
            <a:r>
              <a:rPr sz="2000" b="1" spc="-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err="1">
                <a:solidFill>
                  <a:srgbClr val="FF0000"/>
                </a:solidFill>
                <a:latin typeface="Segoe Print"/>
                <a:cs typeface="Segoe Print"/>
              </a:rPr>
              <a:t>si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err="1">
                <a:solidFill>
                  <a:srgbClr val="FF0000"/>
                </a:solidFill>
                <a:latin typeface="Segoe Print"/>
                <a:cs typeface="Segoe Print"/>
              </a:rPr>
              <a:t>svolgono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 dal</a:t>
            </a:r>
            <a:r>
              <a:rPr sz="2000" b="1" spc="-2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 err="1">
                <a:solidFill>
                  <a:srgbClr val="FF0000"/>
                </a:solidFill>
                <a:latin typeface="Segoe Print"/>
                <a:cs typeface="Segoe Print"/>
              </a:rPr>
              <a:t>lunedì</a:t>
            </a:r>
            <a:r>
              <a:rPr sz="2000" b="1" spc="-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al</a:t>
            </a:r>
            <a:r>
              <a:rPr sz="2000" b="1" spc="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err="1">
                <a:solidFill>
                  <a:srgbClr val="FF0000"/>
                </a:solidFill>
                <a:latin typeface="Segoe Print"/>
                <a:cs typeface="Segoe Print"/>
              </a:rPr>
              <a:t>venerdì</a:t>
            </a:r>
            <a:r>
              <a:rPr sz="2000" b="1" spc="-2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 err="1">
                <a:solidFill>
                  <a:srgbClr val="FF0000"/>
                </a:solidFill>
                <a:latin typeface="Segoe Print"/>
                <a:cs typeface="Segoe Print"/>
              </a:rPr>
              <a:t>dalle</a:t>
            </a:r>
            <a:r>
              <a:rPr sz="2000" b="1" spc="-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ore</a:t>
            </a:r>
            <a:r>
              <a:rPr sz="2000" b="1" spc="-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8:00</a:t>
            </a:r>
            <a:r>
              <a:rPr sz="2000" b="1" spc="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 err="1">
                <a:solidFill>
                  <a:srgbClr val="FF0000"/>
                </a:solidFill>
                <a:latin typeface="Segoe Print"/>
                <a:cs typeface="Segoe Print"/>
              </a:rPr>
              <a:t>alle</a:t>
            </a:r>
            <a:r>
              <a:rPr sz="2000" b="1" spc="-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14:00</a:t>
            </a:r>
            <a:endParaRPr sz="2000">
              <a:latin typeface="Segoe Print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134188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22057" y="1924589"/>
            <a:ext cx="9125527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it-IT" sz="4400" b="1">
                <a:solidFill>
                  <a:srgbClr val="FF0000"/>
                </a:solidFill>
                <a:latin typeface="Segoe Print"/>
                <a:cs typeface="Segoe Print"/>
              </a:rPr>
              <a:t>I </a:t>
            </a:r>
            <a:r>
              <a:rPr sz="4400" b="1" spc="-5">
                <a:solidFill>
                  <a:srgbClr val="FF0000"/>
                </a:solidFill>
                <a:latin typeface="Segoe Print"/>
                <a:cs typeface="Segoe Print"/>
              </a:rPr>
              <a:t>DOCENT</a:t>
            </a:r>
            <a:r>
              <a:rPr lang="it-IT" sz="4400" b="1" spc="-5">
                <a:solidFill>
                  <a:srgbClr val="FF0000"/>
                </a:solidFill>
                <a:latin typeface="Segoe Print"/>
                <a:cs typeface="Segoe Print"/>
              </a:rPr>
              <a:t>I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it-IT" sz="4400" b="1" spc="-5">
                <a:solidFill>
                  <a:srgbClr val="FF0000"/>
                </a:solidFill>
                <a:latin typeface="Segoe Print"/>
                <a:cs typeface="Segoe Print"/>
              </a:rPr>
              <a:t>DI SCUOLA SECONDARIA DI PRIMO GRADO</a:t>
            </a:r>
            <a:endParaRPr sz="4400">
              <a:solidFill>
                <a:srgbClr val="FF0000"/>
              </a:solidFill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665" y="900161"/>
            <a:ext cx="5716608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sz="4200">
              <a:latin typeface="Segoe Print" panose="020006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864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9F200-72DE-DA22-ABB2-72694422D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443" y="477472"/>
            <a:ext cx="5599357" cy="553610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DOCENTI DEL PLESSO DI VIALE OPITA OPPIO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LETTERE: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Federica Bocci, Marina Giocoli, Caterina Caligari, Paola Santoro, Maria Rita Sinopoli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MATEMATICA/SCIENZE: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Silvio Caminiti, Laura Macina,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Lucia </a:t>
            </a:r>
            <a:r>
              <a:rPr lang="it-IT" b="1" dirty="0" err="1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Spath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INGLESE: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Milena Monaco, Angela M. A. Pompa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FRANCESE: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Stefania Vitanza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SPAGNOLO: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Simona Iannelli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ARTE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E IMMAGINE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: Fabrizio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Gesuelli</a:t>
            </a:r>
            <a:endParaRPr lang="it-IT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MUSICA: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Simonetta Lo Surdo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ED. FISICA: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Massimo Coletta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TECNOLOGIA: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Rosanna </a:t>
            </a:r>
            <a:r>
              <a:rPr lang="it-IT" b="1" dirty="0" err="1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Carleo</a:t>
            </a:r>
            <a:endParaRPr lang="it-IT" b="1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RELIGIONE: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Leonardo Buffo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POTENZIAMENTO: 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Giuseppe Gaudino</a:t>
            </a:r>
            <a:endParaRPr lang="it-IT" b="1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SOSTEGNO: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Alessandra De Palma, Carmen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Giangrande, Paola Lamonica,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Paola </a:t>
            </a:r>
            <a:r>
              <a:rPr lang="it-IT" b="1" dirty="0" err="1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Lucivero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, Anna Montella, Angela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Rago,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Alfredo Rizzi</a:t>
            </a:r>
            <a:endParaRPr lang="it-IT" b="1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endParaRPr lang="it-IT" b="1" dirty="0">
              <a:highlight>
                <a:srgbClr val="FFFF00"/>
              </a:highlight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31237B-6EF4-DFCC-55EC-40391AFB0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77472"/>
            <a:ext cx="5408614" cy="5638324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DOCENTI DEL PLESSO DI VIA DEL QUADRARO</a:t>
            </a:r>
            <a:endParaRPr lang="it-IT" b="1" dirty="0">
              <a:solidFill>
                <a:schemeClr val="accent6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LETTERE: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Monia Bellucci, Francesca Lo Presti, Carla Marrollo, Assunta Nota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Meri Vecchio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MATEMATICA/SCIENZE: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Enrica Angelini,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Valentina Benigno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Loredana Fiorentino</a:t>
            </a:r>
            <a:endParaRPr lang="it-IT" b="1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INGLESE: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Clelia Mirto, Angela M. A. Pompa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FRANCESE: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Stefania Vitanza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SPAGNOLO: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Simona Iannelli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ARTE E IMMAGINE: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Paola Carbone</a:t>
            </a:r>
            <a:endParaRPr lang="it-IT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MUSICA: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Angela </a:t>
            </a:r>
            <a:r>
              <a:rPr lang="it-IT" b="1" dirty="0" err="1" smtClean="0">
                <a:solidFill>
                  <a:schemeClr val="bg2">
                    <a:lumMod val="50000"/>
                  </a:schemeClr>
                </a:solidFill>
              </a:rPr>
              <a:t>Marchegiani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ED. FISICA: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Fabio Refrigeri </a:t>
            </a:r>
            <a:endParaRPr lang="it-IT" b="1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TECNOLOGIA: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Enrico Di Paolo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RELIGIONE: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Leonardo Buffo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POTENZIAMENTO: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 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Giuseppe Gaudino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SOSTEGNO: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Sofia Calabrese, Virginia Carbonelli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, Gabriele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Casti, Isabella </a:t>
            </a:r>
            <a:r>
              <a:rPr lang="it-IT" b="1" dirty="0" err="1" smtClean="0">
                <a:solidFill>
                  <a:schemeClr val="bg2">
                    <a:lumMod val="50000"/>
                  </a:schemeClr>
                </a:solidFill>
              </a:rPr>
              <a:t>Colasanto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, Cristina Luca, Anna Montella, Sara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Zirillo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5209" y="2600325"/>
            <a:ext cx="795083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>
                <a:solidFill>
                  <a:srgbClr val="FFC000"/>
                </a:solidFill>
                <a:latin typeface="Segoe Print"/>
                <a:cs typeface="Segoe Print"/>
              </a:rPr>
              <a:t>LA</a:t>
            </a:r>
            <a:r>
              <a:rPr sz="3200" b="1" spc="-10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sz="3200" b="1">
                <a:solidFill>
                  <a:srgbClr val="FFC000"/>
                </a:solidFill>
                <a:latin typeface="Segoe Print"/>
                <a:cs typeface="Segoe Print"/>
              </a:rPr>
              <a:t>STABILITÀ</a:t>
            </a:r>
            <a:r>
              <a:rPr sz="3200" b="1" spc="10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sz="3200" b="1" spc="-5">
                <a:solidFill>
                  <a:srgbClr val="FFC000"/>
                </a:solidFill>
                <a:latin typeface="Segoe Print"/>
                <a:cs typeface="Segoe Print"/>
              </a:rPr>
              <a:t>DEL</a:t>
            </a:r>
            <a:r>
              <a:rPr sz="3200" b="1" spc="-15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sz="3200" b="1" spc="-5">
                <a:solidFill>
                  <a:srgbClr val="FFC000"/>
                </a:solidFill>
                <a:latin typeface="Segoe Print"/>
                <a:cs typeface="Segoe Print"/>
              </a:rPr>
              <a:t>CORPO</a:t>
            </a:r>
            <a:r>
              <a:rPr sz="3200" b="1" spc="-25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sz="3200" b="1" spc="-5">
                <a:solidFill>
                  <a:srgbClr val="FFC000"/>
                </a:solidFill>
                <a:latin typeface="Segoe Print"/>
                <a:cs typeface="Segoe Print"/>
              </a:rPr>
              <a:t>DOCENTE</a:t>
            </a:r>
            <a:endParaRPr sz="32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665" y="900161"/>
            <a:ext cx="5716608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sz="4200">
              <a:latin typeface="Segoe Print" panose="020006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60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810059" y="865028"/>
            <a:ext cx="6236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600"/>
              </a:spcBef>
            </a:pPr>
            <a:r>
              <a:rPr lang="it-IT" sz="2800" b="1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  <a:ea typeface="+mn-lt"/>
                <a:cs typeface="+mn-lt"/>
              </a:rPr>
              <a:t>PERCENTUALE DI DOCENTI </a:t>
            </a:r>
          </a:p>
          <a:p>
            <a:pPr algn="ctr"/>
            <a:r>
              <a:rPr lang="it-IT" sz="2800" b="1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  <a:ea typeface="+mn-lt"/>
                <a:cs typeface="+mn-lt"/>
              </a:rPr>
              <a:t>PER TIPOLOGIA DI CONTRATTO</a:t>
            </a:r>
            <a:endParaRPr lang="it-IT" sz="2800">
              <a:solidFill>
                <a:schemeClr val="accent6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633068"/>
              </p:ext>
            </p:extLst>
          </p:nvPr>
        </p:nvGraphicFramePr>
        <p:xfrm>
          <a:off x="2084662" y="2112346"/>
          <a:ext cx="7985387" cy="38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Bitmap Image" r:id="rId3" imgW="6926760" imgH="3299400" progId="PBrush">
                  <p:embed/>
                </p:oleObj>
              </mc:Choice>
              <mc:Fallback>
                <p:oleObj name="Bitmap Image" r:id="rId3" imgW="6926760" imgH="3299400" progId="PBrush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4662" y="2112346"/>
                        <a:ext cx="7985387" cy="3803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ccia a destra 2"/>
          <p:cNvSpPr/>
          <p:nvPr/>
        </p:nvSpPr>
        <p:spPr>
          <a:xfrm rot="16200000">
            <a:off x="2687221" y="6036906"/>
            <a:ext cx="494522" cy="3079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91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0297" y="2442210"/>
            <a:ext cx="611886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400" b="1">
                <a:solidFill>
                  <a:srgbClr val="00AF50"/>
                </a:solidFill>
                <a:latin typeface="Segoe Print"/>
                <a:cs typeface="Segoe Print"/>
              </a:rPr>
              <a:t>I PLESSI SCOLASTICI</a:t>
            </a:r>
            <a:endParaRPr sz="44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664" y="900161"/>
            <a:ext cx="5469535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it-IT"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lang="it-IT"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lang="it-IT"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lang="it-IT"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lang="it-IT"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lang="it-IT"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lang="it-IT"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lang="it-IT" sz="4200">
              <a:latin typeface="Segoe Print" panose="020006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8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b="1" cap="all">
                <a:solidFill>
                  <a:schemeClr val="tx2"/>
                </a:solidFill>
                <a:ea typeface="+mj-lt"/>
                <a:cs typeface="+mj-lt"/>
              </a:rPr>
              <a:t>Tre SCUOLE PRIMARIE</a:t>
            </a:r>
            <a:endParaRPr lang="it-IT" b="1">
              <a:solidFill>
                <a:schemeClr val="tx2"/>
              </a:solidFill>
              <a:ea typeface="+mj-lt"/>
              <a:cs typeface="+mj-lt"/>
            </a:endParaRPr>
          </a:p>
        </p:txBody>
      </p:sp>
      <p:pic>
        <p:nvPicPr>
          <p:cNvPr id="10" name="Immagine 10" descr="Immagine che contiene esterni, strada, via, edificio&#10;&#10;Descrizione generata automaticamente">
            <a:extLst>
              <a:ext uri="{FF2B5EF4-FFF2-40B4-BE49-F238E27FC236}">
                <a16:creationId xmlns:a16="http://schemas.microsoft.com/office/drawing/2014/main" id="{D2EEE77B-E5F4-4079-B5CB-EE14786F41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299" y="2741951"/>
            <a:ext cx="2505075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9" descr="Immagine che contiene edificio, esterni, via, facciata&#10;&#10;Descrizione generata automaticamente">
            <a:extLst>
              <a:ext uri="{FF2B5EF4-FFF2-40B4-BE49-F238E27FC236}">
                <a16:creationId xmlns:a16="http://schemas.microsoft.com/office/drawing/2014/main" id="{20D78734-68A2-4037-A4DF-2E1DAC4A94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773811" y="2995878"/>
            <a:ext cx="2620453" cy="293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516F25-5877-40E0-9735-2F3718E097D8}"/>
              </a:ext>
            </a:extLst>
          </p:cNvPr>
          <p:cNvSpPr txBox="1"/>
          <p:nvPr/>
        </p:nvSpPr>
        <p:spPr>
          <a:xfrm>
            <a:off x="4870666" y="2367731"/>
            <a:ext cx="24468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Segoe Print"/>
              </a:rPr>
              <a:t>DAMIANO CHIESA​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465387-2685-4E48-98A4-2FD61843FC21}"/>
              </a:ext>
            </a:extLst>
          </p:cNvPr>
          <p:cNvSpPr txBox="1"/>
          <p:nvPr/>
        </p:nvSpPr>
        <p:spPr>
          <a:xfrm>
            <a:off x="909091" y="1929403"/>
            <a:ext cx="19896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>
                <a:solidFill>
                  <a:srgbClr val="002060"/>
                </a:solidFill>
                <a:latin typeface="Segoe Print"/>
              </a:rPr>
              <a:t>ALDO FABRIZI</a:t>
            </a:r>
            <a:r>
              <a:rPr lang="it-IT">
                <a:latin typeface="Adobe Fan Heiti Std B"/>
              </a:rPr>
              <a:t>​</a:t>
            </a:r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7AE4C0-F61B-4CD2-822B-52FDAC8CC308}"/>
              </a:ext>
            </a:extLst>
          </p:cNvPr>
          <p:cNvSpPr txBox="1"/>
          <p:nvPr/>
        </p:nvSpPr>
        <p:spPr>
          <a:xfrm>
            <a:off x="8853316" y="19311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  <a:ea typeface="+mn-lt"/>
                <a:cs typeface="+mn-lt"/>
              </a:rPr>
              <a:t>SALVO D’ACQUISTO</a:t>
            </a:r>
            <a:endParaRPr lang="it-IT" b="1">
              <a:ea typeface="+mn-lt"/>
              <a:cs typeface="+mn-lt"/>
            </a:endParaRPr>
          </a:p>
        </p:txBody>
      </p:sp>
      <p:pic>
        <p:nvPicPr>
          <p:cNvPr id="4" name="Immagine 4" descr="Immagine che contiene edificio, esterni, via, mattone&#10;&#10;Descrizione generata automaticamente">
            <a:extLst>
              <a:ext uri="{FF2B5EF4-FFF2-40B4-BE49-F238E27FC236}">
                <a16:creationId xmlns:a16="http://schemas.microsoft.com/office/drawing/2014/main" id="{539A8494-5296-4040-ACAE-A3196B9EB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237" y="2689691"/>
            <a:ext cx="2616915" cy="276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3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98704" y="542119"/>
            <a:ext cx="1145918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600" i="0">
                <a:solidFill>
                  <a:srgbClr val="000000"/>
                </a:solidFill>
                <a:latin typeface="Segoe Print"/>
                <a:cs typeface="Segoe Print"/>
              </a:rPr>
              <a:t> DUE </a:t>
            </a:r>
            <a:r>
              <a:rPr sz="3600" i="0">
                <a:solidFill>
                  <a:srgbClr val="000000"/>
                </a:solidFill>
                <a:latin typeface="Segoe Print"/>
                <a:cs typeface="Segoe Print"/>
              </a:rPr>
              <a:t>SCUOLE</a:t>
            </a:r>
            <a:r>
              <a:rPr sz="3600" i="0" spc="-25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0000"/>
                </a:solidFill>
                <a:latin typeface="Segoe Print"/>
                <a:cs typeface="Segoe Print"/>
              </a:rPr>
              <a:t>SECONDARIE</a:t>
            </a:r>
            <a:r>
              <a:rPr sz="3600" i="0" spc="-60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 spc="-5">
                <a:solidFill>
                  <a:srgbClr val="000000"/>
                </a:solidFill>
                <a:latin typeface="Segoe Print"/>
                <a:cs typeface="Segoe Print"/>
              </a:rPr>
              <a:t>DI</a:t>
            </a:r>
            <a:r>
              <a:rPr sz="3600" i="0" spc="-30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 spc="-5">
                <a:solidFill>
                  <a:srgbClr val="000000"/>
                </a:solidFill>
                <a:latin typeface="Segoe Print"/>
                <a:cs typeface="Segoe Print"/>
              </a:rPr>
              <a:t>PRIMO</a:t>
            </a:r>
            <a:r>
              <a:rPr sz="3600" i="0" spc="-10">
                <a:solidFill>
                  <a:srgbClr val="00000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0000"/>
                </a:solidFill>
                <a:latin typeface="Segoe Print"/>
                <a:cs typeface="Segoe Print"/>
              </a:rPr>
              <a:t>GRADO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8704" y="5368567"/>
            <a:ext cx="2157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latin typeface="Segoe Print"/>
                <a:cs typeface="Segoe Print"/>
              </a:rPr>
              <a:t>OPITA</a:t>
            </a:r>
            <a:r>
              <a:rPr sz="2400" b="1" spc="-100">
                <a:latin typeface="Segoe Print"/>
                <a:cs typeface="Segoe Print"/>
              </a:rPr>
              <a:t> </a:t>
            </a:r>
            <a:r>
              <a:rPr sz="2400" b="1">
                <a:latin typeface="Segoe Print"/>
                <a:cs typeface="Segoe Print"/>
              </a:rPr>
              <a:t>OPPIO</a:t>
            </a:r>
            <a:endParaRPr sz="2400">
              <a:latin typeface="Segoe Print"/>
              <a:cs typeface="Segoe Print"/>
            </a:endParaRPr>
          </a:p>
        </p:txBody>
      </p:sp>
      <p:pic>
        <p:nvPicPr>
          <p:cNvPr id="7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704" y="1798320"/>
            <a:ext cx="5689092" cy="3272028"/>
          </a:xfrm>
          <a:prstGeom prst="rect">
            <a:avLst/>
          </a:prstGeom>
        </p:spPr>
      </p:pic>
      <p:sp>
        <p:nvSpPr>
          <p:cNvPr id="8" name="object 3"/>
          <p:cNvSpPr txBox="1"/>
          <p:nvPr/>
        </p:nvSpPr>
        <p:spPr>
          <a:xfrm>
            <a:off x="6087773" y="5413196"/>
            <a:ext cx="26684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lvl="1">
              <a:spcBef>
                <a:spcPts val="100"/>
              </a:spcBef>
            </a:pPr>
            <a:r>
              <a:rPr lang="it-IT" sz="2400">
                <a:latin typeface="Segoe Print"/>
                <a:cs typeface="Segoe Print"/>
              </a:rPr>
              <a:t>QUADRARO</a:t>
            </a:r>
            <a:endParaRPr sz="2400">
              <a:latin typeface="Segoe Print"/>
              <a:cs typeface="Segoe Print"/>
            </a:endParaRPr>
          </a:p>
        </p:txBody>
      </p:sp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4178" y="1819657"/>
            <a:ext cx="5343144" cy="32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5131" y="1286255"/>
            <a:ext cx="15240" cy="2654935"/>
          </a:xfrm>
          <a:custGeom>
            <a:avLst/>
            <a:gdLst/>
            <a:ahLst/>
            <a:cxnLst/>
            <a:rect l="l" t="t" r="r" b="b"/>
            <a:pathLst>
              <a:path w="15240" h="2654935">
                <a:moveTo>
                  <a:pt x="10058" y="0"/>
                </a:moveTo>
                <a:lnTo>
                  <a:pt x="6705" y="0"/>
                </a:lnTo>
                <a:lnTo>
                  <a:pt x="5182" y="102840"/>
                </a:lnTo>
                <a:lnTo>
                  <a:pt x="4466" y="154119"/>
                </a:lnTo>
                <a:lnTo>
                  <a:pt x="3806" y="205314"/>
                </a:lnTo>
                <a:lnTo>
                  <a:pt x="3218" y="256435"/>
                </a:lnTo>
                <a:lnTo>
                  <a:pt x="2722" y="307489"/>
                </a:lnTo>
                <a:lnTo>
                  <a:pt x="2336" y="358485"/>
                </a:lnTo>
                <a:lnTo>
                  <a:pt x="2078" y="409430"/>
                </a:lnTo>
                <a:lnTo>
                  <a:pt x="2020" y="511205"/>
                </a:lnTo>
                <a:lnTo>
                  <a:pt x="2257" y="562051"/>
                </a:lnTo>
                <a:lnTo>
                  <a:pt x="2695" y="612881"/>
                </a:lnTo>
                <a:lnTo>
                  <a:pt x="3352" y="663702"/>
                </a:lnTo>
                <a:lnTo>
                  <a:pt x="3538" y="711060"/>
                </a:lnTo>
                <a:lnTo>
                  <a:pt x="4017" y="758685"/>
                </a:lnTo>
                <a:lnTo>
                  <a:pt x="4672" y="806470"/>
                </a:lnTo>
                <a:lnTo>
                  <a:pt x="5385" y="854308"/>
                </a:lnTo>
                <a:lnTo>
                  <a:pt x="6040" y="902093"/>
                </a:lnTo>
                <a:lnTo>
                  <a:pt x="6519" y="949718"/>
                </a:lnTo>
                <a:lnTo>
                  <a:pt x="6627" y="1091456"/>
                </a:lnTo>
                <a:lnTo>
                  <a:pt x="6441" y="1138645"/>
                </a:lnTo>
                <a:lnTo>
                  <a:pt x="6080" y="1185835"/>
                </a:lnTo>
                <a:lnTo>
                  <a:pt x="5483" y="1233024"/>
                </a:lnTo>
                <a:lnTo>
                  <a:pt x="4594" y="1280214"/>
                </a:lnTo>
                <a:lnTo>
                  <a:pt x="3352" y="1327404"/>
                </a:lnTo>
                <a:lnTo>
                  <a:pt x="3296" y="1378874"/>
                </a:lnTo>
                <a:lnTo>
                  <a:pt x="3139" y="1430244"/>
                </a:lnTo>
                <a:lnTo>
                  <a:pt x="2899" y="1481523"/>
                </a:lnTo>
                <a:lnTo>
                  <a:pt x="2595" y="1532718"/>
                </a:lnTo>
                <a:lnTo>
                  <a:pt x="2246" y="1583839"/>
                </a:lnTo>
                <a:lnTo>
                  <a:pt x="1106" y="1736834"/>
                </a:lnTo>
                <a:lnTo>
                  <a:pt x="756" y="1787739"/>
                </a:lnTo>
                <a:lnTo>
                  <a:pt x="453" y="1838609"/>
                </a:lnTo>
                <a:lnTo>
                  <a:pt x="213" y="1889455"/>
                </a:lnTo>
                <a:lnTo>
                  <a:pt x="56" y="1940285"/>
                </a:lnTo>
                <a:lnTo>
                  <a:pt x="0" y="1991106"/>
                </a:lnTo>
                <a:lnTo>
                  <a:pt x="185" y="2038464"/>
                </a:lnTo>
                <a:lnTo>
                  <a:pt x="664" y="2086089"/>
                </a:lnTo>
                <a:lnTo>
                  <a:pt x="1319" y="2133874"/>
                </a:lnTo>
                <a:lnTo>
                  <a:pt x="2033" y="2181712"/>
                </a:lnTo>
                <a:lnTo>
                  <a:pt x="2688" y="2229497"/>
                </a:lnTo>
                <a:lnTo>
                  <a:pt x="3167" y="2277122"/>
                </a:lnTo>
                <a:lnTo>
                  <a:pt x="3538" y="2371670"/>
                </a:lnTo>
                <a:lnTo>
                  <a:pt x="4017" y="2418860"/>
                </a:lnTo>
                <a:lnTo>
                  <a:pt x="4672" y="2466049"/>
                </a:lnTo>
                <a:lnTo>
                  <a:pt x="5385" y="2513239"/>
                </a:lnTo>
                <a:lnTo>
                  <a:pt x="6040" y="2560428"/>
                </a:lnTo>
                <a:lnTo>
                  <a:pt x="6519" y="2607618"/>
                </a:lnTo>
                <a:lnTo>
                  <a:pt x="6705" y="2654808"/>
                </a:lnTo>
                <a:lnTo>
                  <a:pt x="10058" y="2654808"/>
                </a:lnTo>
                <a:lnTo>
                  <a:pt x="10244" y="2607618"/>
                </a:lnTo>
                <a:lnTo>
                  <a:pt x="10723" y="2560428"/>
                </a:lnTo>
                <a:lnTo>
                  <a:pt x="11378" y="2513239"/>
                </a:lnTo>
                <a:lnTo>
                  <a:pt x="12091" y="2466049"/>
                </a:lnTo>
                <a:lnTo>
                  <a:pt x="12746" y="2418860"/>
                </a:lnTo>
                <a:lnTo>
                  <a:pt x="13225" y="2371670"/>
                </a:lnTo>
                <a:lnTo>
                  <a:pt x="13587" y="2277122"/>
                </a:lnTo>
                <a:lnTo>
                  <a:pt x="13997" y="2229497"/>
                </a:lnTo>
                <a:lnTo>
                  <a:pt x="14466" y="2181712"/>
                </a:lnTo>
                <a:lnTo>
                  <a:pt x="14818" y="2133874"/>
                </a:lnTo>
                <a:lnTo>
                  <a:pt x="14877" y="2086089"/>
                </a:lnTo>
                <a:lnTo>
                  <a:pt x="14466" y="2038464"/>
                </a:lnTo>
                <a:lnTo>
                  <a:pt x="13411" y="1991106"/>
                </a:lnTo>
                <a:lnTo>
                  <a:pt x="14070" y="1940285"/>
                </a:lnTo>
                <a:lnTo>
                  <a:pt x="14519" y="1889455"/>
                </a:lnTo>
                <a:lnTo>
                  <a:pt x="14784" y="1838609"/>
                </a:lnTo>
                <a:lnTo>
                  <a:pt x="14757" y="1685889"/>
                </a:lnTo>
                <a:lnTo>
                  <a:pt x="14564" y="1634893"/>
                </a:lnTo>
                <a:lnTo>
                  <a:pt x="13823" y="1481523"/>
                </a:lnTo>
                <a:lnTo>
                  <a:pt x="13612" y="1430244"/>
                </a:lnTo>
                <a:lnTo>
                  <a:pt x="13466" y="1378874"/>
                </a:lnTo>
                <a:lnTo>
                  <a:pt x="13411" y="1327404"/>
                </a:lnTo>
                <a:lnTo>
                  <a:pt x="12169" y="1280214"/>
                </a:lnTo>
                <a:lnTo>
                  <a:pt x="11280" y="1233024"/>
                </a:lnTo>
                <a:lnTo>
                  <a:pt x="10683" y="1185835"/>
                </a:lnTo>
                <a:lnTo>
                  <a:pt x="10322" y="1138645"/>
                </a:lnTo>
                <a:lnTo>
                  <a:pt x="10136" y="1091456"/>
                </a:lnTo>
                <a:lnTo>
                  <a:pt x="10058" y="997077"/>
                </a:lnTo>
                <a:lnTo>
                  <a:pt x="10244" y="949718"/>
                </a:lnTo>
                <a:lnTo>
                  <a:pt x="10723" y="902093"/>
                </a:lnTo>
                <a:lnTo>
                  <a:pt x="11378" y="854308"/>
                </a:lnTo>
                <a:lnTo>
                  <a:pt x="12091" y="806470"/>
                </a:lnTo>
                <a:lnTo>
                  <a:pt x="12746" y="758685"/>
                </a:lnTo>
                <a:lnTo>
                  <a:pt x="13225" y="711060"/>
                </a:lnTo>
                <a:lnTo>
                  <a:pt x="13411" y="663702"/>
                </a:lnTo>
                <a:lnTo>
                  <a:pt x="13313" y="460335"/>
                </a:lnTo>
                <a:lnTo>
                  <a:pt x="13220" y="409430"/>
                </a:lnTo>
                <a:lnTo>
                  <a:pt x="13081" y="358485"/>
                </a:lnTo>
                <a:lnTo>
                  <a:pt x="12887" y="307489"/>
                </a:lnTo>
                <a:lnTo>
                  <a:pt x="12629" y="256435"/>
                </a:lnTo>
                <a:lnTo>
                  <a:pt x="12298" y="205314"/>
                </a:lnTo>
                <a:lnTo>
                  <a:pt x="11885" y="154119"/>
                </a:lnTo>
                <a:lnTo>
                  <a:pt x="11379" y="102840"/>
                </a:lnTo>
                <a:lnTo>
                  <a:pt x="10774" y="51470"/>
                </a:lnTo>
                <a:lnTo>
                  <a:pt x="10058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5108" y="4431791"/>
            <a:ext cx="4029710" cy="13970"/>
          </a:xfrm>
          <a:custGeom>
            <a:avLst/>
            <a:gdLst/>
            <a:ahLst/>
            <a:cxnLst/>
            <a:rect l="l" t="t" r="r" b="b"/>
            <a:pathLst>
              <a:path w="4029710" h="13970">
                <a:moveTo>
                  <a:pt x="3776426" y="9143"/>
                </a:moveTo>
                <a:lnTo>
                  <a:pt x="2014727" y="9143"/>
                </a:lnTo>
                <a:lnTo>
                  <a:pt x="2718714" y="13453"/>
                </a:lnTo>
                <a:lnTo>
                  <a:pt x="3525774" y="12191"/>
                </a:lnTo>
                <a:lnTo>
                  <a:pt x="3776426" y="9143"/>
                </a:lnTo>
                <a:close/>
              </a:path>
              <a:path w="4029710" h="13970">
                <a:moveTo>
                  <a:pt x="703986" y="1786"/>
                </a:moveTo>
                <a:lnTo>
                  <a:pt x="0" y="6095"/>
                </a:lnTo>
                <a:lnTo>
                  <a:pt x="100400" y="7748"/>
                </a:lnTo>
                <a:lnTo>
                  <a:pt x="1007364" y="12191"/>
                </a:lnTo>
                <a:lnTo>
                  <a:pt x="3776426" y="9143"/>
                </a:lnTo>
                <a:lnTo>
                  <a:pt x="4029455" y="6095"/>
                </a:lnTo>
                <a:lnTo>
                  <a:pt x="1511046" y="6095"/>
                </a:lnTo>
                <a:lnTo>
                  <a:pt x="703986" y="1786"/>
                </a:lnTo>
                <a:close/>
              </a:path>
              <a:path w="4029710" h="13970">
                <a:moveTo>
                  <a:pt x="3022091" y="0"/>
                </a:moveTo>
                <a:lnTo>
                  <a:pt x="2920800" y="85"/>
                </a:lnTo>
                <a:lnTo>
                  <a:pt x="2819680" y="316"/>
                </a:lnTo>
                <a:lnTo>
                  <a:pt x="1511046" y="6095"/>
                </a:lnTo>
                <a:lnTo>
                  <a:pt x="4029455" y="6095"/>
                </a:lnTo>
                <a:lnTo>
                  <a:pt x="3475069" y="2962"/>
                </a:lnTo>
                <a:lnTo>
                  <a:pt x="3424391" y="2731"/>
                </a:lnTo>
                <a:lnTo>
                  <a:pt x="3022091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4627" y="813816"/>
            <a:ext cx="4038600" cy="12700"/>
          </a:xfrm>
          <a:custGeom>
            <a:avLst/>
            <a:gdLst/>
            <a:ahLst/>
            <a:cxnLst/>
            <a:rect l="l" t="t" r="r" b="b"/>
            <a:pathLst>
              <a:path w="4038600" h="12700">
                <a:moveTo>
                  <a:pt x="4038600" y="8255"/>
                </a:moveTo>
                <a:lnTo>
                  <a:pt x="2017649" y="8255"/>
                </a:lnTo>
                <a:lnTo>
                  <a:pt x="2271055" y="10189"/>
                </a:lnTo>
                <a:lnTo>
                  <a:pt x="2726161" y="12082"/>
                </a:lnTo>
                <a:lnTo>
                  <a:pt x="3535045" y="10922"/>
                </a:lnTo>
                <a:lnTo>
                  <a:pt x="3706592" y="10189"/>
                </a:lnTo>
                <a:lnTo>
                  <a:pt x="4038600" y="8255"/>
                </a:lnTo>
                <a:close/>
              </a:path>
              <a:path w="4038600" h="12700">
                <a:moveTo>
                  <a:pt x="705299" y="1633"/>
                </a:moveTo>
                <a:lnTo>
                  <a:pt x="0" y="5461"/>
                </a:lnTo>
                <a:lnTo>
                  <a:pt x="0" y="8255"/>
                </a:lnTo>
                <a:lnTo>
                  <a:pt x="352368" y="10189"/>
                </a:lnTo>
                <a:lnTo>
                  <a:pt x="1007110" y="10922"/>
                </a:lnTo>
                <a:lnTo>
                  <a:pt x="1181068" y="10189"/>
                </a:lnTo>
                <a:lnTo>
                  <a:pt x="4038600" y="8255"/>
                </a:lnTo>
                <a:lnTo>
                  <a:pt x="4038600" y="5461"/>
                </a:lnTo>
                <a:lnTo>
                  <a:pt x="1514094" y="5461"/>
                </a:lnTo>
                <a:lnTo>
                  <a:pt x="1463386" y="5386"/>
                </a:lnTo>
                <a:lnTo>
                  <a:pt x="1412685" y="5183"/>
                </a:lnTo>
                <a:lnTo>
                  <a:pt x="1361988" y="4884"/>
                </a:lnTo>
                <a:lnTo>
                  <a:pt x="1159215" y="3370"/>
                </a:lnTo>
                <a:lnTo>
                  <a:pt x="1108518" y="3071"/>
                </a:lnTo>
                <a:lnTo>
                  <a:pt x="1057817" y="2868"/>
                </a:lnTo>
                <a:lnTo>
                  <a:pt x="705299" y="1633"/>
                </a:lnTo>
                <a:close/>
              </a:path>
              <a:path w="4038600" h="12700">
                <a:moveTo>
                  <a:pt x="3028061" y="0"/>
                </a:moveTo>
                <a:lnTo>
                  <a:pt x="2927606" y="78"/>
                </a:lnTo>
                <a:lnTo>
                  <a:pt x="1514094" y="5461"/>
                </a:lnTo>
                <a:lnTo>
                  <a:pt x="4038600" y="5461"/>
                </a:lnTo>
                <a:lnTo>
                  <a:pt x="3836074" y="3370"/>
                </a:lnTo>
                <a:lnTo>
                  <a:pt x="3028061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97296" y="1331975"/>
            <a:ext cx="13970" cy="2609215"/>
          </a:xfrm>
          <a:custGeom>
            <a:avLst/>
            <a:gdLst/>
            <a:ahLst/>
            <a:cxnLst/>
            <a:rect l="l" t="t" r="r" b="b"/>
            <a:pathLst>
              <a:path w="13970" h="2609215">
                <a:moveTo>
                  <a:pt x="6857" y="0"/>
                </a:moveTo>
                <a:lnTo>
                  <a:pt x="5397" y="54828"/>
                </a:lnTo>
                <a:lnTo>
                  <a:pt x="4317" y="109318"/>
                </a:lnTo>
                <a:lnTo>
                  <a:pt x="2539" y="217960"/>
                </a:lnTo>
                <a:lnTo>
                  <a:pt x="1460" y="272450"/>
                </a:lnTo>
                <a:lnTo>
                  <a:pt x="0" y="327278"/>
                </a:lnTo>
                <a:lnTo>
                  <a:pt x="99" y="852662"/>
                </a:lnTo>
                <a:lnTo>
                  <a:pt x="195" y="903096"/>
                </a:lnTo>
                <a:lnTo>
                  <a:pt x="337" y="953555"/>
                </a:lnTo>
                <a:lnTo>
                  <a:pt x="535" y="1004022"/>
                </a:lnTo>
                <a:lnTo>
                  <a:pt x="799" y="1054481"/>
                </a:lnTo>
                <a:lnTo>
                  <a:pt x="1137" y="1104915"/>
                </a:lnTo>
                <a:lnTo>
                  <a:pt x="1560" y="1155307"/>
                </a:lnTo>
                <a:lnTo>
                  <a:pt x="2077" y="1205641"/>
                </a:lnTo>
                <a:lnTo>
                  <a:pt x="2697" y="1255900"/>
                </a:lnTo>
                <a:lnTo>
                  <a:pt x="3428" y="1306068"/>
                </a:lnTo>
                <a:lnTo>
                  <a:pt x="3428" y="1630299"/>
                </a:lnTo>
                <a:lnTo>
                  <a:pt x="3175" y="1685127"/>
                </a:lnTo>
                <a:lnTo>
                  <a:pt x="2539" y="1739617"/>
                </a:lnTo>
                <a:lnTo>
                  <a:pt x="888" y="1848259"/>
                </a:lnTo>
                <a:lnTo>
                  <a:pt x="253" y="1902749"/>
                </a:lnTo>
                <a:lnTo>
                  <a:pt x="0" y="1957577"/>
                </a:lnTo>
                <a:lnTo>
                  <a:pt x="84" y="2107926"/>
                </a:lnTo>
                <a:lnTo>
                  <a:pt x="199" y="2158042"/>
                </a:lnTo>
                <a:lnTo>
                  <a:pt x="390" y="2208158"/>
                </a:lnTo>
                <a:lnTo>
                  <a:pt x="674" y="2258274"/>
                </a:lnTo>
                <a:lnTo>
                  <a:pt x="1070" y="2308391"/>
                </a:lnTo>
                <a:lnTo>
                  <a:pt x="1598" y="2358507"/>
                </a:lnTo>
                <a:lnTo>
                  <a:pt x="2275" y="2408623"/>
                </a:lnTo>
                <a:lnTo>
                  <a:pt x="3121" y="2458739"/>
                </a:lnTo>
                <a:lnTo>
                  <a:pt x="4154" y="2508855"/>
                </a:lnTo>
                <a:lnTo>
                  <a:pt x="5394" y="2558971"/>
                </a:lnTo>
                <a:lnTo>
                  <a:pt x="6857" y="2609088"/>
                </a:lnTo>
                <a:lnTo>
                  <a:pt x="8415" y="2508855"/>
                </a:lnTo>
                <a:lnTo>
                  <a:pt x="9147" y="2458739"/>
                </a:lnTo>
                <a:lnTo>
                  <a:pt x="9823" y="2408623"/>
                </a:lnTo>
                <a:lnTo>
                  <a:pt x="10424" y="2358507"/>
                </a:lnTo>
                <a:lnTo>
                  <a:pt x="10931" y="2308391"/>
                </a:lnTo>
                <a:lnTo>
                  <a:pt x="11326" y="2258274"/>
                </a:lnTo>
                <a:lnTo>
                  <a:pt x="11590" y="2208158"/>
                </a:lnTo>
                <a:lnTo>
                  <a:pt x="11649" y="2107926"/>
                </a:lnTo>
                <a:lnTo>
                  <a:pt x="11407" y="2057810"/>
                </a:lnTo>
                <a:lnTo>
                  <a:pt x="10959" y="2007694"/>
                </a:lnTo>
                <a:lnTo>
                  <a:pt x="10287" y="1957577"/>
                </a:lnTo>
                <a:lnTo>
                  <a:pt x="10160" y="1848259"/>
                </a:lnTo>
                <a:lnTo>
                  <a:pt x="9858" y="1793938"/>
                </a:lnTo>
                <a:lnTo>
                  <a:pt x="9271" y="1739617"/>
                </a:lnTo>
                <a:lnTo>
                  <a:pt x="8302" y="1685127"/>
                </a:lnTo>
                <a:lnTo>
                  <a:pt x="6857" y="1630299"/>
                </a:lnTo>
                <a:lnTo>
                  <a:pt x="7112" y="1576542"/>
                </a:lnTo>
                <a:lnTo>
                  <a:pt x="7747" y="1522447"/>
                </a:lnTo>
                <a:lnTo>
                  <a:pt x="9398" y="1413919"/>
                </a:lnTo>
                <a:lnTo>
                  <a:pt x="10033" y="1359824"/>
                </a:lnTo>
                <a:lnTo>
                  <a:pt x="10287" y="1306068"/>
                </a:lnTo>
                <a:lnTo>
                  <a:pt x="10344" y="1255900"/>
                </a:lnTo>
                <a:lnTo>
                  <a:pt x="10505" y="1205641"/>
                </a:lnTo>
                <a:lnTo>
                  <a:pt x="10750" y="1155307"/>
                </a:lnTo>
                <a:lnTo>
                  <a:pt x="11061" y="1104915"/>
                </a:lnTo>
                <a:lnTo>
                  <a:pt x="11418" y="1054481"/>
                </a:lnTo>
                <a:lnTo>
                  <a:pt x="12584" y="903096"/>
                </a:lnTo>
                <a:lnTo>
                  <a:pt x="12941" y="852662"/>
                </a:lnTo>
                <a:lnTo>
                  <a:pt x="13252" y="802270"/>
                </a:lnTo>
                <a:lnTo>
                  <a:pt x="13497" y="751936"/>
                </a:lnTo>
                <a:lnTo>
                  <a:pt x="13658" y="701677"/>
                </a:lnTo>
                <a:lnTo>
                  <a:pt x="13588" y="543658"/>
                </a:lnTo>
                <a:lnTo>
                  <a:pt x="13287" y="489394"/>
                </a:lnTo>
                <a:lnTo>
                  <a:pt x="12700" y="435130"/>
                </a:lnTo>
                <a:lnTo>
                  <a:pt x="11731" y="381035"/>
                </a:lnTo>
                <a:lnTo>
                  <a:pt x="10287" y="327278"/>
                </a:lnTo>
                <a:lnTo>
                  <a:pt x="10160" y="217960"/>
                </a:lnTo>
                <a:lnTo>
                  <a:pt x="9858" y="163639"/>
                </a:lnTo>
                <a:lnTo>
                  <a:pt x="9271" y="109318"/>
                </a:lnTo>
                <a:lnTo>
                  <a:pt x="8302" y="54828"/>
                </a:lnTo>
                <a:lnTo>
                  <a:pt x="6857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085" y="4065523"/>
            <a:ext cx="496622" cy="4394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40" y="724408"/>
            <a:ext cx="495300" cy="45973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84291" y="788162"/>
            <a:ext cx="492252" cy="42037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442204" y="4056125"/>
            <a:ext cx="444500" cy="422909"/>
          </a:xfrm>
          <a:custGeom>
            <a:avLst/>
            <a:gdLst/>
            <a:ahLst/>
            <a:cxnLst/>
            <a:rect l="l" t="t" r="r" b="b"/>
            <a:pathLst>
              <a:path w="444500" h="422910">
                <a:moveTo>
                  <a:pt x="444500" y="80010"/>
                </a:moveTo>
                <a:lnTo>
                  <a:pt x="441198" y="63703"/>
                </a:lnTo>
                <a:lnTo>
                  <a:pt x="441198" y="80010"/>
                </a:lnTo>
                <a:lnTo>
                  <a:pt x="440690" y="85750"/>
                </a:lnTo>
                <a:lnTo>
                  <a:pt x="441121" y="79756"/>
                </a:lnTo>
                <a:lnTo>
                  <a:pt x="441198" y="80010"/>
                </a:lnTo>
                <a:lnTo>
                  <a:pt x="441198" y="63703"/>
                </a:lnTo>
                <a:lnTo>
                  <a:pt x="438848" y="52082"/>
                </a:lnTo>
                <a:lnTo>
                  <a:pt x="427990" y="29438"/>
                </a:lnTo>
                <a:lnTo>
                  <a:pt x="427990" y="97155"/>
                </a:lnTo>
                <a:lnTo>
                  <a:pt x="427939" y="97790"/>
                </a:lnTo>
                <a:lnTo>
                  <a:pt x="427990" y="97155"/>
                </a:lnTo>
                <a:lnTo>
                  <a:pt x="427990" y="29438"/>
                </a:lnTo>
                <a:lnTo>
                  <a:pt x="426669" y="26682"/>
                </a:lnTo>
                <a:lnTo>
                  <a:pt x="424561" y="24714"/>
                </a:lnTo>
                <a:lnTo>
                  <a:pt x="424561" y="134632"/>
                </a:lnTo>
                <a:lnTo>
                  <a:pt x="416737" y="166382"/>
                </a:lnTo>
                <a:lnTo>
                  <a:pt x="404253" y="196850"/>
                </a:lnTo>
                <a:lnTo>
                  <a:pt x="388645" y="226060"/>
                </a:lnTo>
                <a:lnTo>
                  <a:pt x="371475" y="254000"/>
                </a:lnTo>
                <a:lnTo>
                  <a:pt x="366458" y="265430"/>
                </a:lnTo>
                <a:lnTo>
                  <a:pt x="355168" y="287032"/>
                </a:lnTo>
                <a:lnTo>
                  <a:pt x="348234" y="297180"/>
                </a:lnTo>
                <a:lnTo>
                  <a:pt x="354444" y="279400"/>
                </a:lnTo>
                <a:lnTo>
                  <a:pt x="362800" y="260350"/>
                </a:lnTo>
                <a:lnTo>
                  <a:pt x="373011" y="241300"/>
                </a:lnTo>
                <a:lnTo>
                  <a:pt x="384810" y="220980"/>
                </a:lnTo>
                <a:lnTo>
                  <a:pt x="395198" y="200660"/>
                </a:lnTo>
                <a:lnTo>
                  <a:pt x="405917" y="179082"/>
                </a:lnTo>
                <a:lnTo>
                  <a:pt x="416026" y="157480"/>
                </a:lnTo>
                <a:lnTo>
                  <a:pt x="424561" y="134632"/>
                </a:lnTo>
                <a:lnTo>
                  <a:pt x="424561" y="24714"/>
                </a:lnTo>
                <a:lnTo>
                  <a:pt x="407644" y="8890"/>
                </a:lnTo>
                <a:lnTo>
                  <a:pt x="400177" y="6350"/>
                </a:lnTo>
                <a:lnTo>
                  <a:pt x="381508" y="0"/>
                </a:lnTo>
                <a:lnTo>
                  <a:pt x="378079" y="0"/>
                </a:lnTo>
                <a:lnTo>
                  <a:pt x="365315" y="1282"/>
                </a:lnTo>
                <a:lnTo>
                  <a:pt x="352831" y="5080"/>
                </a:lnTo>
                <a:lnTo>
                  <a:pt x="342214" y="10160"/>
                </a:lnTo>
                <a:lnTo>
                  <a:pt x="335026" y="17780"/>
                </a:lnTo>
                <a:lnTo>
                  <a:pt x="331724" y="24130"/>
                </a:lnTo>
                <a:lnTo>
                  <a:pt x="331724" y="27940"/>
                </a:lnTo>
                <a:lnTo>
                  <a:pt x="335026" y="33032"/>
                </a:lnTo>
                <a:lnTo>
                  <a:pt x="338328" y="36830"/>
                </a:lnTo>
                <a:lnTo>
                  <a:pt x="341630" y="33032"/>
                </a:lnTo>
                <a:lnTo>
                  <a:pt x="345313" y="27940"/>
                </a:lnTo>
                <a:lnTo>
                  <a:pt x="347167" y="25400"/>
                </a:lnTo>
                <a:lnTo>
                  <a:pt x="347827" y="24612"/>
                </a:lnTo>
                <a:lnTo>
                  <a:pt x="358152" y="15379"/>
                </a:lnTo>
                <a:lnTo>
                  <a:pt x="360768" y="13982"/>
                </a:lnTo>
                <a:lnTo>
                  <a:pt x="366026" y="13081"/>
                </a:lnTo>
                <a:lnTo>
                  <a:pt x="371881" y="13639"/>
                </a:lnTo>
                <a:lnTo>
                  <a:pt x="408800" y="40640"/>
                </a:lnTo>
                <a:lnTo>
                  <a:pt x="417817" y="104140"/>
                </a:lnTo>
                <a:lnTo>
                  <a:pt x="404088" y="156210"/>
                </a:lnTo>
                <a:lnTo>
                  <a:pt x="380492" y="208280"/>
                </a:lnTo>
                <a:lnTo>
                  <a:pt x="354037" y="250190"/>
                </a:lnTo>
                <a:lnTo>
                  <a:pt x="334505" y="273545"/>
                </a:lnTo>
                <a:lnTo>
                  <a:pt x="334505" y="403517"/>
                </a:lnTo>
                <a:lnTo>
                  <a:pt x="332600" y="397510"/>
                </a:lnTo>
                <a:lnTo>
                  <a:pt x="332447" y="396811"/>
                </a:lnTo>
                <a:lnTo>
                  <a:pt x="334505" y="403517"/>
                </a:lnTo>
                <a:lnTo>
                  <a:pt x="334505" y="273545"/>
                </a:lnTo>
                <a:lnTo>
                  <a:pt x="331724" y="276860"/>
                </a:lnTo>
                <a:lnTo>
                  <a:pt x="331101" y="289560"/>
                </a:lnTo>
                <a:lnTo>
                  <a:pt x="329222" y="299732"/>
                </a:lnTo>
                <a:lnTo>
                  <a:pt x="326097" y="309880"/>
                </a:lnTo>
                <a:lnTo>
                  <a:pt x="321691" y="318782"/>
                </a:lnTo>
                <a:lnTo>
                  <a:pt x="295148" y="325691"/>
                </a:lnTo>
                <a:lnTo>
                  <a:pt x="295148" y="337832"/>
                </a:lnTo>
                <a:lnTo>
                  <a:pt x="285242" y="341884"/>
                </a:lnTo>
                <a:lnTo>
                  <a:pt x="285242" y="349250"/>
                </a:lnTo>
                <a:lnTo>
                  <a:pt x="257619" y="365760"/>
                </a:lnTo>
                <a:lnTo>
                  <a:pt x="248145" y="370700"/>
                </a:lnTo>
                <a:lnTo>
                  <a:pt x="277723" y="353136"/>
                </a:lnTo>
                <a:lnTo>
                  <a:pt x="281787" y="350583"/>
                </a:lnTo>
                <a:lnTo>
                  <a:pt x="285242" y="349250"/>
                </a:lnTo>
                <a:lnTo>
                  <a:pt x="285242" y="341884"/>
                </a:lnTo>
                <a:lnTo>
                  <a:pt x="282740" y="342900"/>
                </a:lnTo>
                <a:lnTo>
                  <a:pt x="210629" y="379730"/>
                </a:lnTo>
                <a:lnTo>
                  <a:pt x="198069" y="384314"/>
                </a:lnTo>
                <a:lnTo>
                  <a:pt x="198069" y="396011"/>
                </a:lnTo>
                <a:lnTo>
                  <a:pt x="192443" y="398780"/>
                </a:lnTo>
                <a:lnTo>
                  <a:pt x="159258" y="411480"/>
                </a:lnTo>
                <a:lnTo>
                  <a:pt x="104178" y="419100"/>
                </a:lnTo>
                <a:lnTo>
                  <a:pt x="86233" y="420382"/>
                </a:lnTo>
                <a:lnTo>
                  <a:pt x="65138" y="419100"/>
                </a:lnTo>
                <a:lnTo>
                  <a:pt x="46837" y="414032"/>
                </a:lnTo>
                <a:lnTo>
                  <a:pt x="31661" y="407682"/>
                </a:lnTo>
                <a:lnTo>
                  <a:pt x="25654" y="403136"/>
                </a:lnTo>
                <a:lnTo>
                  <a:pt x="58712" y="416293"/>
                </a:lnTo>
                <a:lnTo>
                  <a:pt x="109207" y="417410"/>
                </a:lnTo>
                <a:lnTo>
                  <a:pt x="160020" y="409067"/>
                </a:lnTo>
                <a:lnTo>
                  <a:pt x="172567" y="404761"/>
                </a:lnTo>
                <a:lnTo>
                  <a:pt x="198069" y="396011"/>
                </a:lnTo>
                <a:lnTo>
                  <a:pt x="198069" y="384314"/>
                </a:lnTo>
                <a:lnTo>
                  <a:pt x="193192" y="386080"/>
                </a:lnTo>
                <a:lnTo>
                  <a:pt x="175768" y="389890"/>
                </a:lnTo>
                <a:lnTo>
                  <a:pt x="185737" y="384810"/>
                </a:lnTo>
                <a:lnTo>
                  <a:pt x="205663" y="375932"/>
                </a:lnTo>
                <a:lnTo>
                  <a:pt x="215646" y="370840"/>
                </a:lnTo>
                <a:lnTo>
                  <a:pt x="255435" y="351790"/>
                </a:lnTo>
                <a:lnTo>
                  <a:pt x="275310" y="344182"/>
                </a:lnTo>
                <a:lnTo>
                  <a:pt x="295148" y="337832"/>
                </a:lnTo>
                <a:lnTo>
                  <a:pt x="295148" y="325691"/>
                </a:lnTo>
                <a:lnTo>
                  <a:pt x="292442" y="326390"/>
                </a:lnTo>
                <a:lnTo>
                  <a:pt x="264109" y="336550"/>
                </a:lnTo>
                <a:lnTo>
                  <a:pt x="236372" y="347980"/>
                </a:lnTo>
                <a:lnTo>
                  <a:pt x="223723" y="354418"/>
                </a:lnTo>
                <a:lnTo>
                  <a:pt x="223723" y="363766"/>
                </a:lnTo>
                <a:lnTo>
                  <a:pt x="215646" y="368300"/>
                </a:lnTo>
                <a:lnTo>
                  <a:pt x="211162" y="370268"/>
                </a:lnTo>
                <a:lnTo>
                  <a:pt x="223723" y="363766"/>
                </a:lnTo>
                <a:lnTo>
                  <a:pt x="223723" y="354418"/>
                </a:lnTo>
                <a:lnTo>
                  <a:pt x="208915" y="361950"/>
                </a:lnTo>
                <a:lnTo>
                  <a:pt x="192963" y="369760"/>
                </a:lnTo>
                <a:lnTo>
                  <a:pt x="192963" y="379209"/>
                </a:lnTo>
                <a:lnTo>
                  <a:pt x="187401" y="382282"/>
                </a:lnTo>
                <a:lnTo>
                  <a:pt x="178689" y="385495"/>
                </a:lnTo>
                <a:lnTo>
                  <a:pt x="192963" y="379209"/>
                </a:lnTo>
                <a:lnTo>
                  <a:pt x="192963" y="369760"/>
                </a:lnTo>
                <a:lnTo>
                  <a:pt x="188722" y="371830"/>
                </a:lnTo>
                <a:lnTo>
                  <a:pt x="166319" y="381914"/>
                </a:lnTo>
                <a:lnTo>
                  <a:pt x="142709" y="391134"/>
                </a:lnTo>
                <a:lnTo>
                  <a:pt x="109562" y="401396"/>
                </a:lnTo>
                <a:lnTo>
                  <a:pt x="108915" y="401472"/>
                </a:lnTo>
                <a:lnTo>
                  <a:pt x="64693" y="404761"/>
                </a:lnTo>
                <a:lnTo>
                  <a:pt x="26924" y="395859"/>
                </a:lnTo>
                <a:lnTo>
                  <a:pt x="19939" y="392430"/>
                </a:lnTo>
                <a:lnTo>
                  <a:pt x="19075" y="392430"/>
                </a:lnTo>
                <a:lnTo>
                  <a:pt x="19075" y="398780"/>
                </a:lnTo>
                <a:lnTo>
                  <a:pt x="16637" y="398780"/>
                </a:lnTo>
                <a:lnTo>
                  <a:pt x="16637" y="396240"/>
                </a:lnTo>
                <a:lnTo>
                  <a:pt x="18173" y="396773"/>
                </a:lnTo>
                <a:lnTo>
                  <a:pt x="19075" y="398780"/>
                </a:lnTo>
                <a:lnTo>
                  <a:pt x="19075" y="392430"/>
                </a:lnTo>
                <a:lnTo>
                  <a:pt x="17043" y="392430"/>
                </a:lnTo>
                <a:lnTo>
                  <a:pt x="16637" y="391731"/>
                </a:lnTo>
                <a:lnTo>
                  <a:pt x="16637" y="389890"/>
                </a:lnTo>
                <a:lnTo>
                  <a:pt x="16637" y="370840"/>
                </a:lnTo>
                <a:lnTo>
                  <a:pt x="13208" y="368300"/>
                </a:lnTo>
                <a:lnTo>
                  <a:pt x="13208" y="389890"/>
                </a:lnTo>
                <a:lnTo>
                  <a:pt x="9906" y="389890"/>
                </a:lnTo>
                <a:lnTo>
                  <a:pt x="9906" y="383540"/>
                </a:lnTo>
                <a:lnTo>
                  <a:pt x="6604" y="377190"/>
                </a:lnTo>
                <a:lnTo>
                  <a:pt x="6604" y="370840"/>
                </a:lnTo>
                <a:lnTo>
                  <a:pt x="9906" y="378231"/>
                </a:lnTo>
                <a:lnTo>
                  <a:pt x="9906" y="383540"/>
                </a:lnTo>
                <a:lnTo>
                  <a:pt x="13208" y="389890"/>
                </a:lnTo>
                <a:lnTo>
                  <a:pt x="13208" y="368300"/>
                </a:lnTo>
                <a:lnTo>
                  <a:pt x="9906" y="365760"/>
                </a:lnTo>
                <a:lnTo>
                  <a:pt x="3302" y="365760"/>
                </a:lnTo>
                <a:lnTo>
                  <a:pt x="0" y="368300"/>
                </a:lnTo>
                <a:lnTo>
                  <a:pt x="1181" y="379730"/>
                </a:lnTo>
                <a:lnTo>
                  <a:pt x="28409" y="411480"/>
                </a:lnTo>
                <a:lnTo>
                  <a:pt x="63220" y="422910"/>
                </a:lnTo>
                <a:lnTo>
                  <a:pt x="104178" y="422910"/>
                </a:lnTo>
                <a:lnTo>
                  <a:pt x="159258" y="414032"/>
                </a:lnTo>
                <a:lnTo>
                  <a:pt x="227609" y="387350"/>
                </a:lnTo>
                <a:lnTo>
                  <a:pt x="288544" y="353060"/>
                </a:lnTo>
                <a:lnTo>
                  <a:pt x="292506" y="349250"/>
                </a:lnTo>
                <a:lnTo>
                  <a:pt x="295148" y="346710"/>
                </a:lnTo>
                <a:lnTo>
                  <a:pt x="301879" y="344182"/>
                </a:lnTo>
                <a:lnTo>
                  <a:pt x="305181" y="340360"/>
                </a:lnTo>
                <a:lnTo>
                  <a:pt x="311785" y="337832"/>
                </a:lnTo>
                <a:lnTo>
                  <a:pt x="318389" y="337832"/>
                </a:lnTo>
                <a:lnTo>
                  <a:pt x="320294" y="344182"/>
                </a:lnTo>
                <a:lnTo>
                  <a:pt x="321271" y="351790"/>
                </a:lnTo>
                <a:lnTo>
                  <a:pt x="321576" y="358140"/>
                </a:lnTo>
                <a:lnTo>
                  <a:pt x="321691" y="368300"/>
                </a:lnTo>
                <a:lnTo>
                  <a:pt x="323773" y="379730"/>
                </a:lnTo>
                <a:lnTo>
                  <a:pt x="325513" y="391160"/>
                </a:lnTo>
                <a:lnTo>
                  <a:pt x="327850" y="400050"/>
                </a:lnTo>
                <a:lnTo>
                  <a:pt x="331724" y="407682"/>
                </a:lnTo>
                <a:lnTo>
                  <a:pt x="331724" y="411480"/>
                </a:lnTo>
                <a:lnTo>
                  <a:pt x="341122" y="415290"/>
                </a:lnTo>
                <a:lnTo>
                  <a:pt x="358762" y="420382"/>
                </a:lnTo>
                <a:lnTo>
                  <a:pt x="368173" y="420382"/>
                </a:lnTo>
                <a:lnTo>
                  <a:pt x="402602" y="402590"/>
                </a:lnTo>
                <a:lnTo>
                  <a:pt x="414655" y="365760"/>
                </a:lnTo>
                <a:lnTo>
                  <a:pt x="411683" y="346710"/>
                </a:lnTo>
                <a:lnTo>
                  <a:pt x="411480" y="345440"/>
                </a:lnTo>
                <a:lnTo>
                  <a:pt x="407924" y="338924"/>
                </a:lnTo>
                <a:lnTo>
                  <a:pt x="407924" y="365760"/>
                </a:lnTo>
                <a:lnTo>
                  <a:pt x="407924" y="367830"/>
                </a:lnTo>
                <a:lnTo>
                  <a:pt x="398449" y="375526"/>
                </a:lnTo>
                <a:lnTo>
                  <a:pt x="400697" y="367030"/>
                </a:lnTo>
                <a:lnTo>
                  <a:pt x="399669" y="358140"/>
                </a:lnTo>
                <a:lnTo>
                  <a:pt x="396151" y="349250"/>
                </a:lnTo>
                <a:lnTo>
                  <a:pt x="391414" y="340360"/>
                </a:lnTo>
                <a:lnTo>
                  <a:pt x="391414" y="337832"/>
                </a:lnTo>
                <a:lnTo>
                  <a:pt x="389343" y="335851"/>
                </a:lnTo>
                <a:lnTo>
                  <a:pt x="389343" y="368300"/>
                </a:lnTo>
                <a:lnTo>
                  <a:pt x="388734" y="376999"/>
                </a:lnTo>
                <a:lnTo>
                  <a:pt x="386245" y="387908"/>
                </a:lnTo>
                <a:lnTo>
                  <a:pt x="384949" y="391998"/>
                </a:lnTo>
                <a:lnTo>
                  <a:pt x="384949" y="410552"/>
                </a:lnTo>
                <a:lnTo>
                  <a:pt x="383717" y="411480"/>
                </a:lnTo>
                <a:lnTo>
                  <a:pt x="380403" y="412026"/>
                </a:lnTo>
                <a:lnTo>
                  <a:pt x="384949" y="410552"/>
                </a:lnTo>
                <a:lnTo>
                  <a:pt x="384949" y="391998"/>
                </a:lnTo>
                <a:lnTo>
                  <a:pt x="384810" y="392430"/>
                </a:lnTo>
                <a:lnTo>
                  <a:pt x="377812" y="394982"/>
                </a:lnTo>
                <a:lnTo>
                  <a:pt x="369443" y="394982"/>
                </a:lnTo>
                <a:lnTo>
                  <a:pt x="364705" y="394131"/>
                </a:lnTo>
                <a:lnTo>
                  <a:pt x="361696" y="393115"/>
                </a:lnTo>
                <a:lnTo>
                  <a:pt x="361696" y="414032"/>
                </a:lnTo>
                <a:lnTo>
                  <a:pt x="360197" y="414032"/>
                </a:lnTo>
                <a:lnTo>
                  <a:pt x="342988" y="408940"/>
                </a:lnTo>
                <a:lnTo>
                  <a:pt x="339661" y="407352"/>
                </a:lnTo>
                <a:lnTo>
                  <a:pt x="361696" y="414032"/>
                </a:lnTo>
                <a:lnTo>
                  <a:pt x="361696" y="393115"/>
                </a:lnTo>
                <a:lnTo>
                  <a:pt x="357098" y="391541"/>
                </a:lnTo>
                <a:lnTo>
                  <a:pt x="354965" y="389890"/>
                </a:lnTo>
                <a:lnTo>
                  <a:pt x="351320" y="389890"/>
                </a:lnTo>
                <a:lnTo>
                  <a:pt x="344525" y="388226"/>
                </a:lnTo>
                <a:lnTo>
                  <a:pt x="341261" y="374650"/>
                </a:lnTo>
                <a:lnTo>
                  <a:pt x="340385" y="356882"/>
                </a:lnTo>
                <a:lnTo>
                  <a:pt x="342607" y="340360"/>
                </a:lnTo>
                <a:lnTo>
                  <a:pt x="348234" y="328930"/>
                </a:lnTo>
                <a:lnTo>
                  <a:pt x="358101" y="330200"/>
                </a:lnTo>
                <a:lnTo>
                  <a:pt x="387121" y="356882"/>
                </a:lnTo>
                <a:lnTo>
                  <a:pt x="389343" y="368300"/>
                </a:lnTo>
                <a:lnTo>
                  <a:pt x="389343" y="335851"/>
                </a:lnTo>
                <a:lnTo>
                  <a:pt x="386067" y="332701"/>
                </a:lnTo>
                <a:lnTo>
                  <a:pt x="385927" y="332409"/>
                </a:lnTo>
                <a:lnTo>
                  <a:pt x="392595" y="337832"/>
                </a:lnTo>
                <a:lnTo>
                  <a:pt x="400075" y="345440"/>
                </a:lnTo>
                <a:lnTo>
                  <a:pt x="405701" y="355600"/>
                </a:lnTo>
                <a:lnTo>
                  <a:pt x="407924" y="365760"/>
                </a:lnTo>
                <a:lnTo>
                  <a:pt x="407924" y="338924"/>
                </a:lnTo>
                <a:lnTo>
                  <a:pt x="401777" y="327660"/>
                </a:lnTo>
                <a:lnTo>
                  <a:pt x="385229" y="314960"/>
                </a:lnTo>
                <a:lnTo>
                  <a:pt x="361569" y="309880"/>
                </a:lnTo>
                <a:lnTo>
                  <a:pt x="365226" y="298450"/>
                </a:lnTo>
                <a:lnTo>
                  <a:pt x="371068" y="284480"/>
                </a:lnTo>
                <a:lnTo>
                  <a:pt x="378802" y="270510"/>
                </a:lnTo>
                <a:lnTo>
                  <a:pt x="388112" y="254000"/>
                </a:lnTo>
                <a:lnTo>
                  <a:pt x="409041" y="213360"/>
                </a:lnTo>
                <a:lnTo>
                  <a:pt x="428726" y="168910"/>
                </a:lnTo>
                <a:lnTo>
                  <a:pt x="442201" y="123190"/>
                </a:lnTo>
                <a:lnTo>
                  <a:pt x="444500" y="8001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559" y="1286255"/>
            <a:ext cx="15240" cy="2654935"/>
          </a:xfrm>
          <a:custGeom>
            <a:avLst/>
            <a:gdLst/>
            <a:ahLst/>
            <a:cxnLst/>
            <a:rect l="l" t="t" r="r" b="b"/>
            <a:pathLst>
              <a:path w="15239" h="2654935">
                <a:moveTo>
                  <a:pt x="10032" y="0"/>
                </a:moveTo>
                <a:lnTo>
                  <a:pt x="6730" y="0"/>
                </a:lnTo>
                <a:lnTo>
                  <a:pt x="5180" y="102840"/>
                </a:lnTo>
                <a:lnTo>
                  <a:pt x="4456" y="154119"/>
                </a:lnTo>
                <a:lnTo>
                  <a:pt x="3790" y="205314"/>
                </a:lnTo>
                <a:lnTo>
                  <a:pt x="3199" y="256435"/>
                </a:lnTo>
                <a:lnTo>
                  <a:pt x="2701" y="307489"/>
                </a:lnTo>
                <a:lnTo>
                  <a:pt x="2313" y="358485"/>
                </a:lnTo>
                <a:lnTo>
                  <a:pt x="2054" y="409430"/>
                </a:lnTo>
                <a:lnTo>
                  <a:pt x="1991" y="511205"/>
                </a:lnTo>
                <a:lnTo>
                  <a:pt x="2223" y="562051"/>
                </a:lnTo>
                <a:lnTo>
                  <a:pt x="2654" y="612881"/>
                </a:lnTo>
                <a:lnTo>
                  <a:pt x="3301" y="663702"/>
                </a:lnTo>
                <a:lnTo>
                  <a:pt x="3491" y="711060"/>
                </a:lnTo>
                <a:lnTo>
                  <a:pt x="3981" y="758685"/>
                </a:lnTo>
                <a:lnTo>
                  <a:pt x="4651" y="806470"/>
                </a:lnTo>
                <a:lnTo>
                  <a:pt x="5381" y="854308"/>
                </a:lnTo>
                <a:lnTo>
                  <a:pt x="6051" y="902093"/>
                </a:lnTo>
                <a:lnTo>
                  <a:pt x="6541" y="949718"/>
                </a:lnTo>
                <a:lnTo>
                  <a:pt x="6651" y="1091456"/>
                </a:lnTo>
                <a:lnTo>
                  <a:pt x="6461" y="1138645"/>
                </a:lnTo>
                <a:lnTo>
                  <a:pt x="6091" y="1185835"/>
                </a:lnTo>
                <a:lnTo>
                  <a:pt x="5481" y="1233024"/>
                </a:lnTo>
                <a:lnTo>
                  <a:pt x="4571" y="1280214"/>
                </a:lnTo>
                <a:lnTo>
                  <a:pt x="3301" y="1327404"/>
                </a:lnTo>
                <a:lnTo>
                  <a:pt x="3246" y="1378874"/>
                </a:lnTo>
                <a:lnTo>
                  <a:pt x="3091" y="1430244"/>
                </a:lnTo>
                <a:lnTo>
                  <a:pt x="2855" y="1481523"/>
                </a:lnTo>
                <a:lnTo>
                  <a:pt x="2556" y="1532718"/>
                </a:lnTo>
                <a:lnTo>
                  <a:pt x="2212" y="1583839"/>
                </a:lnTo>
                <a:lnTo>
                  <a:pt x="1089" y="1736834"/>
                </a:lnTo>
                <a:lnTo>
                  <a:pt x="745" y="1787739"/>
                </a:lnTo>
                <a:lnTo>
                  <a:pt x="446" y="1838609"/>
                </a:lnTo>
                <a:lnTo>
                  <a:pt x="210" y="1889455"/>
                </a:lnTo>
                <a:lnTo>
                  <a:pt x="55" y="1940285"/>
                </a:lnTo>
                <a:lnTo>
                  <a:pt x="0" y="1991106"/>
                </a:lnTo>
                <a:lnTo>
                  <a:pt x="182" y="2038464"/>
                </a:lnTo>
                <a:lnTo>
                  <a:pt x="654" y="2086089"/>
                </a:lnTo>
                <a:lnTo>
                  <a:pt x="1299" y="2133874"/>
                </a:lnTo>
                <a:lnTo>
                  <a:pt x="2002" y="2181712"/>
                </a:lnTo>
                <a:lnTo>
                  <a:pt x="2647" y="2229497"/>
                </a:lnTo>
                <a:lnTo>
                  <a:pt x="3119" y="2277122"/>
                </a:lnTo>
                <a:lnTo>
                  <a:pt x="3491" y="2371670"/>
                </a:lnTo>
                <a:lnTo>
                  <a:pt x="3981" y="2418860"/>
                </a:lnTo>
                <a:lnTo>
                  <a:pt x="4651" y="2466049"/>
                </a:lnTo>
                <a:lnTo>
                  <a:pt x="5381" y="2513239"/>
                </a:lnTo>
                <a:lnTo>
                  <a:pt x="6051" y="2560428"/>
                </a:lnTo>
                <a:lnTo>
                  <a:pt x="6541" y="2607618"/>
                </a:lnTo>
                <a:lnTo>
                  <a:pt x="6730" y="2654808"/>
                </a:lnTo>
                <a:lnTo>
                  <a:pt x="10032" y="2654808"/>
                </a:lnTo>
                <a:lnTo>
                  <a:pt x="10222" y="2607618"/>
                </a:lnTo>
                <a:lnTo>
                  <a:pt x="10712" y="2560428"/>
                </a:lnTo>
                <a:lnTo>
                  <a:pt x="11382" y="2513239"/>
                </a:lnTo>
                <a:lnTo>
                  <a:pt x="12112" y="2466049"/>
                </a:lnTo>
                <a:lnTo>
                  <a:pt x="12782" y="2418860"/>
                </a:lnTo>
                <a:lnTo>
                  <a:pt x="13272" y="2371670"/>
                </a:lnTo>
                <a:lnTo>
                  <a:pt x="13635" y="2277122"/>
                </a:lnTo>
                <a:lnTo>
                  <a:pt x="14039" y="2229497"/>
                </a:lnTo>
                <a:lnTo>
                  <a:pt x="14501" y="2181712"/>
                </a:lnTo>
                <a:lnTo>
                  <a:pt x="14848" y="2133874"/>
                </a:lnTo>
                <a:lnTo>
                  <a:pt x="14906" y="2086089"/>
                </a:lnTo>
                <a:lnTo>
                  <a:pt x="14501" y="2038464"/>
                </a:lnTo>
                <a:lnTo>
                  <a:pt x="13462" y="1991106"/>
                </a:lnTo>
                <a:lnTo>
                  <a:pt x="14111" y="1940285"/>
                </a:lnTo>
                <a:lnTo>
                  <a:pt x="14553" y="1889455"/>
                </a:lnTo>
                <a:lnTo>
                  <a:pt x="14814" y="1838609"/>
                </a:lnTo>
                <a:lnTo>
                  <a:pt x="14787" y="1685889"/>
                </a:lnTo>
                <a:lnTo>
                  <a:pt x="14598" y="1634893"/>
                </a:lnTo>
                <a:lnTo>
                  <a:pt x="13867" y="1481523"/>
                </a:lnTo>
                <a:lnTo>
                  <a:pt x="13660" y="1430244"/>
                </a:lnTo>
                <a:lnTo>
                  <a:pt x="13516" y="1378874"/>
                </a:lnTo>
                <a:lnTo>
                  <a:pt x="13462" y="1327404"/>
                </a:lnTo>
                <a:lnTo>
                  <a:pt x="12192" y="1280214"/>
                </a:lnTo>
                <a:lnTo>
                  <a:pt x="11282" y="1233024"/>
                </a:lnTo>
                <a:lnTo>
                  <a:pt x="10672" y="1185835"/>
                </a:lnTo>
                <a:lnTo>
                  <a:pt x="10302" y="1138645"/>
                </a:lnTo>
                <a:lnTo>
                  <a:pt x="10112" y="1091456"/>
                </a:lnTo>
                <a:lnTo>
                  <a:pt x="10032" y="997077"/>
                </a:lnTo>
                <a:lnTo>
                  <a:pt x="10222" y="949718"/>
                </a:lnTo>
                <a:lnTo>
                  <a:pt x="10712" y="902093"/>
                </a:lnTo>
                <a:lnTo>
                  <a:pt x="11382" y="854308"/>
                </a:lnTo>
                <a:lnTo>
                  <a:pt x="12112" y="806470"/>
                </a:lnTo>
                <a:lnTo>
                  <a:pt x="12782" y="758685"/>
                </a:lnTo>
                <a:lnTo>
                  <a:pt x="13272" y="711060"/>
                </a:lnTo>
                <a:lnTo>
                  <a:pt x="13462" y="663702"/>
                </a:lnTo>
                <a:lnTo>
                  <a:pt x="13362" y="460335"/>
                </a:lnTo>
                <a:lnTo>
                  <a:pt x="13266" y="409430"/>
                </a:lnTo>
                <a:lnTo>
                  <a:pt x="13124" y="358485"/>
                </a:lnTo>
                <a:lnTo>
                  <a:pt x="12926" y="307489"/>
                </a:lnTo>
                <a:lnTo>
                  <a:pt x="12662" y="256435"/>
                </a:lnTo>
                <a:lnTo>
                  <a:pt x="12324" y="205314"/>
                </a:lnTo>
                <a:lnTo>
                  <a:pt x="11901" y="154119"/>
                </a:lnTo>
                <a:lnTo>
                  <a:pt x="11384" y="102840"/>
                </a:lnTo>
                <a:lnTo>
                  <a:pt x="10764" y="51470"/>
                </a:lnTo>
                <a:lnTo>
                  <a:pt x="10032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55535" y="4431791"/>
            <a:ext cx="4029710" cy="13970"/>
          </a:xfrm>
          <a:custGeom>
            <a:avLst/>
            <a:gdLst/>
            <a:ahLst/>
            <a:cxnLst/>
            <a:rect l="l" t="t" r="r" b="b"/>
            <a:pathLst>
              <a:path w="4029709" h="13970">
                <a:moveTo>
                  <a:pt x="3776426" y="9143"/>
                </a:moveTo>
                <a:lnTo>
                  <a:pt x="2014728" y="9143"/>
                </a:lnTo>
                <a:lnTo>
                  <a:pt x="2718714" y="13453"/>
                </a:lnTo>
                <a:lnTo>
                  <a:pt x="3525774" y="12191"/>
                </a:lnTo>
                <a:lnTo>
                  <a:pt x="3776426" y="9143"/>
                </a:lnTo>
                <a:close/>
              </a:path>
              <a:path w="4029709" h="13970">
                <a:moveTo>
                  <a:pt x="703986" y="1786"/>
                </a:moveTo>
                <a:lnTo>
                  <a:pt x="0" y="6095"/>
                </a:lnTo>
                <a:lnTo>
                  <a:pt x="100400" y="7748"/>
                </a:lnTo>
                <a:lnTo>
                  <a:pt x="1007364" y="12191"/>
                </a:lnTo>
                <a:lnTo>
                  <a:pt x="3776426" y="9143"/>
                </a:lnTo>
                <a:lnTo>
                  <a:pt x="4029456" y="6095"/>
                </a:lnTo>
                <a:lnTo>
                  <a:pt x="1511046" y="6095"/>
                </a:lnTo>
                <a:lnTo>
                  <a:pt x="703986" y="1786"/>
                </a:lnTo>
                <a:close/>
              </a:path>
              <a:path w="4029709" h="13970">
                <a:moveTo>
                  <a:pt x="3022092" y="0"/>
                </a:moveTo>
                <a:lnTo>
                  <a:pt x="2920800" y="85"/>
                </a:lnTo>
                <a:lnTo>
                  <a:pt x="2819680" y="316"/>
                </a:lnTo>
                <a:lnTo>
                  <a:pt x="1511046" y="6095"/>
                </a:lnTo>
                <a:lnTo>
                  <a:pt x="4029456" y="6095"/>
                </a:lnTo>
                <a:lnTo>
                  <a:pt x="3475069" y="2962"/>
                </a:lnTo>
                <a:lnTo>
                  <a:pt x="3424391" y="2731"/>
                </a:lnTo>
                <a:lnTo>
                  <a:pt x="3022092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25056" y="813816"/>
            <a:ext cx="4038600" cy="12700"/>
          </a:xfrm>
          <a:custGeom>
            <a:avLst/>
            <a:gdLst/>
            <a:ahLst/>
            <a:cxnLst/>
            <a:rect l="l" t="t" r="r" b="b"/>
            <a:pathLst>
              <a:path w="4038600" h="12700">
                <a:moveTo>
                  <a:pt x="4038600" y="8255"/>
                </a:moveTo>
                <a:lnTo>
                  <a:pt x="2017649" y="8255"/>
                </a:lnTo>
                <a:lnTo>
                  <a:pt x="2271055" y="10189"/>
                </a:lnTo>
                <a:lnTo>
                  <a:pt x="2726161" y="12082"/>
                </a:lnTo>
                <a:lnTo>
                  <a:pt x="3535045" y="10922"/>
                </a:lnTo>
                <a:lnTo>
                  <a:pt x="3706592" y="10189"/>
                </a:lnTo>
                <a:lnTo>
                  <a:pt x="4038600" y="8255"/>
                </a:lnTo>
                <a:close/>
              </a:path>
              <a:path w="4038600" h="12700">
                <a:moveTo>
                  <a:pt x="705299" y="1633"/>
                </a:moveTo>
                <a:lnTo>
                  <a:pt x="0" y="5461"/>
                </a:lnTo>
                <a:lnTo>
                  <a:pt x="0" y="8255"/>
                </a:lnTo>
                <a:lnTo>
                  <a:pt x="352368" y="10189"/>
                </a:lnTo>
                <a:lnTo>
                  <a:pt x="1007110" y="10922"/>
                </a:lnTo>
                <a:lnTo>
                  <a:pt x="1181068" y="10189"/>
                </a:lnTo>
                <a:lnTo>
                  <a:pt x="4038600" y="8255"/>
                </a:lnTo>
                <a:lnTo>
                  <a:pt x="4038600" y="5461"/>
                </a:lnTo>
                <a:lnTo>
                  <a:pt x="1514094" y="5461"/>
                </a:lnTo>
                <a:lnTo>
                  <a:pt x="1463386" y="5386"/>
                </a:lnTo>
                <a:lnTo>
                  <a:pt x="1412685" y="5183"/>
                </a:lnTo>
                <a:lnTo>
                  <a:pt x="1361988" y="4884"/>
                </a:lnTo>
                <a:lnTo>
                  <a:pt x="1159215" y="3370"/>
                </a:lnTo>
                <a:lnTo>
                  <a:pt x="1108518" y="3071"/>
                </a:lnTo>
                <a:lnTo>
                  <a:pt x="1057817" y="2868"/>
                </a:lnTo>
                <a:lnTo>
                  <a:pt x="705299" y="1633"/>
                </a:lnTo>
                <a:close/>
              </a:path>
              <a:path w="4038600" h="12700">
                <a:moveTo>
                  <a:pt x="3028061" y="0"/>
                </a:moveTo>
                <a:lnTo>
                  <a:pt x="2927606" y="78"/>
                </a:lnTo>
                <a:lnTo>
                  <a:pt x="1514094" y="5461"/>
                </a:lnTo>
                <a:lnTo>
                  <a:pt x="4038600" y="5461"/>
                </a:lnTo>
                <a:lnTo>
                  <a:pt x="3836074" y="3370"/>
                </a:lnTo>
                <a:lnTo>
                  <a:pt x="3028061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507723" y="1331975"/>
            <a:ext cx="15240" cy="2609215"/>
          </a:xfrm>
          <a:custGeom>
            <a:avLst/>
            <a:gdLst/>
            <a:ahLst/>
            <a:cxnLst/>
            <a:rect l="l" t="t" r="r" b="b"/>
            <a:pathLst>
              <a:path w="15240" h="2609215">
                <a:moveTo>
                  <a:pt x="7620" y="0"/>
                </a:moveTo>
                <a:lnTo>
                  <a:pt x="5997" y="54828"/>
                </a:lnTo>
                <a:lnTo>
                  <a:pt x="4797" y="109318"/>
                </a:lnTo>
                <a:lnTo>
                  <a:pt x="2822" y="217960"/>
                </a:lnTo>
                <a:lnTo>
                  <a:pt x="1622" y="272450"/>
                </a:lnTo>
                <a:lnTo>
                  <a:pt x="0" y="327278"/>
                </a:lnTo>
                <a:lnTo>
                  <a:pt x="110" y="852662"/>
                </a:lnTo>
                <a:lnTo>
                  <a:pt x="216" y="903096"/>
                </a:lnTo>
                <a:lnTo>
                  <a:pt x="374" y="953555"/>
                </a:lnTo>
                <a:lnTo>
                  <a:pt x="594" y="1004022"/>
                </a:lnTo>
                <a:lnTo>
                  <a:pt x="887" y="1054481"/>
                </a:lnTo>
                <a:lnTo>
                  <a:pt x="1264" y="1104915"/>
                </a:lnTo>
                <a:lnTo>
                  <a:pt x="1734" y="1155307"/>
                </a:lnTo>
                <a:lnTo>
                  <a:pt x="2308" y="1205641"/>
                </a:lnTo>
                <a:lnTo>
                  <a:pt x="2996" y="1255900"/>
                </a:lnTo>
                <a:lnTo>
                  <a:pt x="3809" y="1306068"/>
                </a:lnTo>
                <a:lnTo>
                  <a:pt x="3809" y="1630299"/>
                </a:lnTo>
                <a:lnTo>
                  <a:pt x="3527" y="1685127"/>
                </a:lnTo>
                <a:lnTo>
                  <a:pt x="2822" y="1739617"/>
                </a:lnTo>
                <a:lnTo>
                  <a:pt x="987" y="1848259"/>
                </a:lnTo>
                <a:lnTo>
                  <a:pt x="282" y="1902749"/>
                </a:lnTo>
                <a:lnTo>
                  <a:pt x="0" y="1957577"/>
                </a:lnTo>
                <a:lnTo>
                  <a:pt x="93" y="2107926"/>
                </a:lnTo>
                <a:lnTo>
                  <a:pt x="221" y="2158042"/>
                </a:lnTo>
                <a:lnTo>
                  <a:pt x="433" y="2208158"/>
                </a:lnTo>
                <a:lnTo>
                  <a:pt x="749" y="2258274"/>
                </a:lnTo>
                <a:lnTo>
                  <a:pt x="1189" y="2308391"/>
                </a:lnTo>
                <a:lnTo>
                  <a:pt x="1775" y="2358507"/>
                </a:lnTo>
                <a:lnTo>
                  <a:pt x="2528" y="2408623"/>
                </a:lnTo>
                <a:lnTo>
                  <a:pt x="3468" y="2458739"/>
                </a:lnTo>
                <a:lnTo>
                  <a:pt x="4616" y="2508855"/>
                </a:lnTo>
                <a:lnTo>
                  <a:pt x="5993" y="2558971"/>
                </a:lnTo>
                <a:lnTo>
                  <a:pt x="7620" y="2609088"/>
                </a:lnTo>
                <a:lnTo>
                  <a:pt x="9350" y="2508855"/>
                </a:lnTo>
                <a:lnTo>
                  <a:pt x="10164" y="2458739"/>
                </a:lnTo>
                <a:lnTo>
                  <a:pt x="10914" y="2408623"/>
                </a:lnTo>
                <a:lnTo>
                  <a:pt x="11582" y="2358507"/>
                </a:lnTo>
                <a:lnTo>
                  <a:pt x="12146" y="2308391"/>
                </a:lnTo>
                <a:lnTo>
                  <a:pt x="12584" y="2258274"/>
                </a:lnTo>
                <a:lnTo>
                  <a:pt x="12878" y="2208158"/>
                </a:lnTo>
                <a:lnTo>
                  <a:pt x="12943" y="2107926"/>
                </a:lnTo>
                <a:lnTo>
                  <a:pt x="12675" y="2057810"/>
                </a:lnTo>
                <a:lnTo>
                  <a:pt x="12177" y="2007694"/>
                </a:lnTo>
                <a:lnTo>
                  <a:pt x="11429" y="1957577"/>
                </a:lnTo>
                <a:lnTo>
                  <a:pt x="11412" y="1902749"/>
                </a:lnTo>
                <a:lnTo>
                  <a:pt x="11288" y="1848259"/>
                </a:lnTo>
                <a:lnTo>
                  <a:pt x="10953" y="1793938"/>
                </a:lnTo>
                <a:lnTo>
                  <a:pt x="10301" y="1739617"/>
                </a:lnTo>
                <a:lnTo>
                  <a:pt x="9225" y="1685127"/>
                </a:lnTo>
                <a:lnTo>
                  <a:pt x="7620" y="1630299"/>
                </a:lnTo>
                <a:lnTo>
                  <a:pt x="7902" y="1576542"/>
                </a:lnTo>
                <a:lnTo>
                  <a:pt x="8607" y="1522447"/>
                </a:lnTo>
                <a:lnTo>
                  <a:pt x="10442" y="1413919"/>
                </a:lnTo>
                <a:lnTo>
                  <a:pt x="11147" y="1359824"/>
                </a:lnTo>
                <a:lnTo>
                  <a:pt x="11429" y="1306068"/>
                </a:lnTo>
                <a:lnTo>
                  <a:pt x="11494" y="1255900"/>
                </a:lnTo>
                <a:lnTo>
                  <a:pt x="11672" y="1205641"/>
                </a:lnTo>
                <a:lnTo>
                  <a:pt x="11945" y="1155307"/>
                </a:lnTo>
                <a:lnTo>
                  <a:pt x="12290" y="1104915"/>
                </a:lnTo>
                <a:lnTo>
                  <a:pt x="12687" y="1054481"/>
                </a:lnTo>
                <a:lnTo>
                  <a:pt x="13982" y="903096"/>
                </a:lnTo>
                <a:lnTo>
                  <a:pt x="14379" y="852662"/>
                </a:lnTo>
                <a:lnTo>
                  <a:pt x="14724" y="802270"/>
                </a:lnTo>
                <a:lnTo>
                  <a:pt x="14997" y="751936"/>
                </a:lnTo>
                <a:lnTo>
                  <a:pt x="15175" y="701677"/>
                </a:lnTo>
                <a:lnTo>
                  <a:pt x="15098" y="543658"/>
                </a:lnTo>
                <a:lnTo>
                  <a:pt x="14763" y="489394"/>
                </a:lnTo>
                <a:lnTo>
                  <a:pt x="14111" y="435130"/>
                </a:lnTo>
                <a:lnTo>
                  <a:pt x="13035" y="381035"/>
                </a:lnTo>
                <a:lnTo>
                  <a:pt x="11429" y="327278"/>
                </a:lnTo>
                <a:lnTo>
                  <a:pt x="11412" y="272450"/>
                </a:lnTo>
                <a:lnTo>
                  <a:pt x="11288" y="217960"/>
                </a:lnTo>
                <a:lnTo>
                  <a:pt x="10953" y="163639"/>
                </a:lnTo>
                <a:lnTo>
                  <a:pt x="10301" y="109318"/>
                </a:lnTo>
                <a:lnTo>
                  <a:pt x="9225" y="54828"/>
                </a:lnTo>
                <a:lnTo>
                  <a:pt x="7620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06508" y="4065523"/>
            <a:ext cx="498151" cy="43941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97167" y="724408"/>
            <a:ext cx="495300" cy="45973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94719" y="788162"/>
            <a:ext cx="493775" cy="42037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1152632" y="4056125"/>
            <a:ext cx="444500" cy="422909"/>
          </a:xfrm>
          <a:custGeom>
            <a:avLst/>
            <a:gdLst/>
            <a:ahLst/>
            <a:cxnLst/>
            <a:rect l="l" t="t" r="r" b="b"/>
            <a:pathLst>
              <a:path w="444500" h="422910">
                <a:moveTo>
                  <a:pt x="444500" y="80010"/>
                </a:moveTo>
                <a:lnTo>
                  <a:pt x="441198" y="63703"/>
                </a:lnTo>
                <a:lnTo>
                  <a:pt x="441198" y="80010"/>
                </a:lnTo>
                <a:lnTo>
                  <a:pt x="440690" y="85750"/>
                </a:lnTo>
                <a:lnTo>
                  <a:pt x="441121" y="79756"/>
                </a:lnTo>
                <a:lnTo>
                  <a:pt x="441198" y="80010"/>
                </a:lnTo>
                <a:lnTo>
                  <a:pt x="441198" y="63703"/>
                </a:lnTo>
                <a:lnTo>
                  <a:pt x="438848" y="52082"/>
                </a:lnTo>
                <a:lnTo>
                  <a:pt x="427990" y="29438"/>
                </a:lnTo>
                <a:lnTo>
                  <a:pt x="427990" y="97155"/>
                </a:lnTo>
                <a:lnTo>
                  <a:pt x="427939" y="97790"/>
                </a:lnTo>
                <a:lnTo>
                  <a:pt x="427990" y="97155"/>
                </a:lnTo>
                <a:lnTo>
                  <a:pt x="427990" y="29438"/>
                </a:lnTo>
                <a:lnTo>
                  <a:pt x="426669" y="26682"/>
                </a:lnTo>
                <a:lnTo>
                  <a:pt x="424561" y="24714"/>
                </a:lnTo>
                <a:lnTo>
                  <a:pt x="424561" y="134632"/>
                </a:lnTo>
                <a:lnTo>
                  <a:pt x="416737" y="166382"/>
                </a:lnTo>
                <a:lnTo>
                  <a:pt x="404253" y="196850"/>
                </a:lnTo>
                <a:lnTo>
                  <a:pt x="388645" y="226060"/>
                </a:lnTo>
                <a:lnTo>
                  <a:pt x="371475" y="254000"/>
                </a:lnTo>
                <a:lnTo>
                  <a:pt x="366458" y="265430"/>
                </a:lnTo>
                <a:lnTo>
                  <a:pt x="355168" y="287032"/>
                </a:lnTo>
                <a:lnTo>
                  <a:pt x="348234" y="297180"/>
                </a:lnTo>
                <a:lnTo>
                  <a:pt x="354444" y="279400"/>
                </a:lnTo>
                <a:lnTo>
                  <a:pt x="362800" y="260350"/>
                </a:lnTo>
                <a:lnTo>
                  <a:pt x="373011" y="241300"/>
                </a:lnTo>
                <a:lnTo>
                  <a:pt x="384810" y="220980"/>
                </a:lnTo>
                <a:lnTo>
                  <a:pt x="395198" y="200660"/>
                </a:lnTo>
                <a:lnTo>
                  <a:pt x="405917" y="179082"/>
                </a:lnTo>
                <a:lnTo>
                  <a:pt x="416026" y="157480"/>
                </a:lnTo>
                <a:lnTo>
                  <a:pt x="424561" y="134632"/>
                </a:lnTo>
                <a:lnTo>
                  <a:pt x="424561" y="24714"/>
                </a:lnTo>
                <a:lnTo>
                  <a:pt x="407644" y="8890"/>
                </a:lnTo>
                <a:lnTo>
                  <a:pt x="400177" y="6350"/>
                </a:lnTo>
                <a:lnTo>
                  <a:pt x="381508" y="0"/>
                </a:lnTo>
                <a:lnTo>
                  <a:pt x="378079" y="0"/>
                </a:lnTo>
                <a:lnTo>
                  <a:pt x="365302" y="1282"/>
                </a:lnTo>
                <a:lnTo>
                  <a:pt x="352831" y="5080"/>
                </a:lnTo>
                <a:lnTo>
                  <a:pt x="342214" y="10160"/>
                </a:lnTo>
                <a:lnTo>
                  <a:pt x="335026" y="17780"/>
                </a:lnTo>
                <a:lnTo>
                  <a:pt x="331724" y="24130"/>
                </a:lnTo>
                <a:lnTo>
                  <a:pt x="331724" y="27940"/>
                </a:lnTo>
                <a:lnTo>
                  <a:pt x="335026" y="33032"/>
                </a:lnTo>
                <a:lnTo>
                  <a:pt x="338328" y="36830"/>
                </a:lnTo>
                <a:lnTo>
                  <a:pt x="341630" y="33032"/>
                </a:lnTo>
                <a:lnTo>
                  <a:pt x="345313" y="27940"/>
                </a:lnTo>
                <a:lnTo>
                  <a:pt x="347167" y="25400"/>
                </a:lnTo>
                <a:lnTo>
                  <a:pt x="347827" y="24612"/>
                </a:lnTo>
                <a:lnTo>
                  <a:pt x="358152" y="15379"/>
                </a:lnTo>
                <a:lnTo>
                  <a:pt x="360768" y="13982"/>
                </a:lnTo>
                <a:lnTo>
                  <a:pt x="366026" y="13081"/>
                </a:lnTo>
                <a:lnTo>
                  <a:pt x="371881" y="13639"/>
                </a:lnTo>
                <a:lnTo>
                  <a:pt x="408800" y="40640"/>
                </a:lnTo>
                <a:lnTo>
                  <a:pt x="417817" y="104140"/>
                </a:lnTo>
                <a:lnTo>
                  <a:pt x="404088" y="156210"/>
                </a:lnTo>
                <a:lnTo>
                  <a:pt x="380492" y="208280"/>
                </a:lnTo>
                <a:lnTo>
                  <a:pt x="354037" y="250190"/>
                </a:lnTo>
                <a:lnTo>
                  <a:pt x="334505" y="273545"/>
                </a:lnTo>
                <a:lnTo>
                  <a:pt x="334505" y="403517"/>
                </a:lnTo>
                <a:lnTo>
                  <a:pt x="332600" y="397510"/>
                </a:lnTo>
                <a:lnTo>
                  <a:pt x="332447" y="396811"/>
                </a:lnTo>
                <a:lnTo>
                  <a:pt x="334505" y="403517"/>
                </a:lnTo>
                <a:lnTo>
                  <a:pt x="334505" y="273545"/>
                </a:lnTo>
                <a:lnTo>
                  <a:pt x="331724" y="276860"/>
                </a:lnTo>
                <a:lnTo>
                  <a:pt x="331101" y="289560"/>
                </a:lnTo>
                <a:lnTo>
                  <a:pt x="329222" y="299732"/>
                </a:lnTo>
                <a:lnTo>
                  <a:pt x="326097" y="309880"/>
                </a:lnTo>
                <a:lnTo>
                  <a:pt x="321691" y="318782"/>
                </a:lnTo>
                <a:lnTo>
                  <a:pt x="295148" y="325691"/>
                </a:lnTo>
                <a:lnTo>
                  <a:pt x="295148" y="337832"/>
                </a:lnTo>
                <a:lnTo>
                  <a:pt x="285242" y="341884"/>
                </a:lnTo>
                <a:lnTo>
                  <a:pt x="285242" y="349250"/>
                </a:lnTo>
                <a:lnTo>
                  <a:pt x="257619" y="365760"/>
                </a:lnTo>
                <a:lnTo>
                  <a:pt x="248145" y="370700"/>
                </a:lnTo>
                <a:lnTo>
                  <a:pt x="277723" y="353136"/>
                </a:lnTo>
                <a:lnTo>
                  <a:pt x="281787" y="350583"/>
                </a:lnTo>
                <a:lnTo>
                  <a:pt x="285242" y="349250"/>
                </a:lnTo>
                <a:lnTo>
                  <a:pt x="285242" y="341884"/>
                </a:lnTo>
                <a:lnTo>
                  <a:pt x="282740" y="342900"/>
                </a:lnTo>
                <a:lnTo>
                  <a:pt x="210629" y="379730"/>
                </a:lnTo>
                <a:lnTo>
                  <a:pt x="198069" y="384314"/>
                </a:lnTo>
                <a:lnTo>
                  <a:pt x="198069" y="396011"/>
                </a:lnTo>
                <a:lnTo>
                  <a:pt x="192443" y="398780"/>
                </a:lnTo>
                <a:lnTo>
                  <a:pt x="159258" y="411480"/>
                </a:lnTo>
                <a:lnTo>
                  <a:pt x="104178" y="419100"/>
                </a:lnTo>
                <a:lnTo>
                  <a:pt x="86233" y="420382"/>
                </a:lnTo>
                <a:lnTo>
                  <a:pt x="65138" y="419100"/>
                </a:lnTo>
                <a:lnTo>
                  <a:pt x="46837" y="414032"/>
                </a:lnTo>
                <a:lnTo>
                  <a:pt x="31661" y="407682"/>
                </a:lnTo>
                <a:lnTo>
                  <a:pt x="25654" y="403136"/>
                </a:lnTo>
                <a:lnTo>
                  <a:pt x="58712" y="416293"/>
                </a:lnTo>
                <a:lnTo>
                  <a:pt x="109207" y="417410"/>
                </a:lnTo>
                <a:lnTo>
                  <a:pt x="160020" y="409067"/>
                </a:lnTo>
                <a:lnTo>
                  <a:pt x="172567" y="404761"/>
                </a:lnTo>
                <a:lnTo>
                  <a:pt x="198069" y="396011"/>
                </a:lnTo>
                <a:lnTo>
                  <a:pt x="198069" y="384314"/>
                </a:lnTo>
                <a:lnTo>
                  <a:pt x="193192" y="386080"/>
                </a:lnTo>
                <a:lnTo>
                  <a:pt x="175768" y="389890"/>
                </a:lnTo>
                <a:lnTo>
                  <a:pt x="185737" y="384810"/>
                </a:lnTo>
                <a:lnTo>
                  <a:pt x="205663" y="375932"/>
                </a:lnTo>
                <a:lnTo>
                  <a:pt x="215646" y="370840"/>
                </a:lnTo>
                <a:lnTo>
                  <a:pt x="255435" y="351790"/>
                </a:lnTo>
                <a:lnTo>
                  <a:pt x="275310" y="344182"/>
                </a:lnTo>
                <a:lnTo>
                  <a:pt x="295148" y="337832"/>
                </a:lnTo>
                <a:lnTo>
                  <a:pt x="295148" y="325691"/>
                </a:lnTo>
                <a:lnTo>
                  <a:pt x="292442" y="326390"/>
                </a:lnTo>
                <a:lnTo>
                  <a:pt x="264109" y="336550"/>
                </a:lnTo>
                <a:lnTo>
                  <a:pt x="236372" y="347980"/>
                </a:lnTo>
                <a:lnTo>
                  <a:pt x="223723" y="354418"/>
                </a:lnTo>
                <a:lnTo>
                  <a:pt x="223723" y="363766"/>
                </a:lnTo>
                <a:lnTo>
                  <a:pt x="215646" y="368300"/>
                </a:lnTo>
                <a:lnTo>
                  <a:pt x="211162" y="370268"/>
                </a:lnTo>
                <a:lnTo>
                  <a:pt x="223723" y="363766"/>
                </a:lnTo>
                <a:lnTo>
                  <a:pt x="223723" y="354418"/>
                </a:lnTo>
                <a:lnTo>
                  <a:pt x="208915" y="361950"/>
                </a:lnTo>
                <a:lnTo>
                  <a:pt x="192963" y="369760"/>
                </a:lnTo>
                <a:lnTo>
                  <a:pt x="192963" y="379209"/>
                </a:lnTo>
                <a:lnTo>
                  <a:pt x="187401" y="382282"/>
                </a:lnTo>
                <a:lnTo>
                  <a:pt x="178689" y="385495"/>
                </a:lnTo>
                <a:lnTo>
                  <a:pt x="192963" y="379209"/>
                </a:lnTo>
                <a:lnTo>
                  <a:pt x="192963" y="369760"/>
                </a:lnTo>
                <a:lnTo>
                  <a:pt x="188722" y="371830"/>
                </a:lnTo>
                <a:lnTo>
                  <a:pt x="166319" y="381914"/>
                </a:lnTo>
                <a:lnTo>
                  <a:pt x="142709" y="391134"/>
                </a:lnTo>
                <a:lnTo>
                  <a:pt x="109562" y="401396"/>
                </a:lnTo>
                <a:lnTo>
                  <a:pt x="108915" y="401472"/>
                </a:lnTo>
                <a:lnTo>
                  <a:pt x="64693" y="404761"/>
                </a:lnTo>
                <a:lnTo>
                  <a:pt x="26924" y="395859"/>
                </a:lnTo>
                <a:lnTo>
                  <a:pt x="19939" y="392430"/>
                </a:lnTo>
                <a:lnTo>
                  <a:pt x="19075" y="392430"/>
                </a:lnTo>
                <a:lnTo>
                  <a:pt x="19075" y="398780"/>
                </a:lnTo>
                <a:lnTo>
                  <a:pt x="16637" y="398780"/>
                </a:lnTo>
                <a:lnTo>
                  <a:pt x="16637" y="396240"/>
                </a:lnTo>
                <a:lnTo>
                  <a:pt x="18173" y="396773"/>
                </a:lnTo>
                <a:lnTo>
                  <a:pt x="19075" y="398780"/>
                </a:lnTo>
                <a:lnTo>
                  <a:pt x="19075" y="392430"/>
                </a:lnTo>
                <a:lnTo>
                  <a:pt x="17043" y="392430"/>
                </a:lnTo>
                <a:lnTo>
                  <a:pt x="16637" y="391731"/>
                </a:lnTo>
                <a:lnTo>
                  <a:pt x="16637" y="389890"/>
                </a:lnTo>
                <a:lnTo>
                  <a:pt x="16637" y="370840"/>
                </a:lnTo>
                <a:lnTo>
                  <a:pt x="13208" y="368300"/>
                </a:lnTo>
                <a:lnTo>
                  <a:pt x="13208" y="389890"/>
                </a:lnTo>
                <a:lnTo>
                  <a:pt x="9906" y="389890"/>
                </a:lnTo>
                <a:lnTo>
                  <a:pt x="9906" y="383552"/>
                </a:lnTo>
                <a:lnTo>
                  <a:pt x="6604" y="377190"/>
                </a:lnTo>
                <a:lnTo>
                  <a:pt x="6604" y="370840"/>
                </a:lnTo>
                <a:lnTo>
                  <a:pt x="9906" y="378231"/>
                </a:lnTo>
                <a:lnTo>
                  <a:pt x="9906" y="383552"/>
                </a:lnTo>
                <a:lnTo>
                  <a:pt x="13208" y="389890"/>
                </a:lnTo>
                <a:lnTo>
                  <a:pt x="13208" y="368300"/>
                </a:lnTo>
                <a:lnTo>
                  <a:pt x="9906" y="365760"/>
                </a:lnTo>
                <a:lnTo>
                  <a:pt x="3302" y="365760"/>
                </a:lnTo>
                <a:lnTo>
                  <a:pt x="0" y="368300"/>
                </a:lnTo>
                <a:lnTo>
                  <a:pt x="1181" y="379730"/>
                </a:lnTo>
                <a:lnTo>
                  <a:pt x="28409" y="411480"/>
                </a:lnTo>
                <a:lnTo>
                  <a:pt x="63220" y="422910"/>
                </a:lnTo>
                <a:lnTo>
                  <a:pt x="104178" y="422910"/>
                </a:lnTo>
                <a:lnTo>
                  <a:pt x="159258" y="414032"/>
                </a:lnTo>
                <a:lnTo>
                  <a:pt x="227609" y="387350"/>
                </a:lnTo>
                <a:lnTo>
                  <a:pt x="288544" y="353060"/>
                </a:lnTo>
                <a:lnTo>
                  <a:pt x="292506" y="349250"/>
                </a:lnTo>
                <a:lnTo>
                  <a:pt x="295148" y="346710"/>
                </a:lnTo>
                <a:lnTo>
                  <a:pt x="301879" y="344182"/>
                </a:lnTo>
                <a:lnTo>
                  <a:pt x="305181" y="340360"/>
                </a:lnTo>
                <a:lnTo>
                  <a:pt x="311785" y="337832"/>
                </a:lnTo>
                <a:lnTo>
                  <a:pt x="318389" y="337832"/>
                </a:lnTo>
                <a:lnTo>
                  <a:pt x="320294" y="344182"/>
                </a:lnTo>
                <a:lnTo>
                  <a:pt x="321271" y="351790"/>
                </a:lnTo>
                <a:lnTo>
                  <a:pt x="321576" y="358140"/>
                </a:lnTo>
                <a:lnTo>
                  <a:pt x="321691" y="368300"/>
                </a:lnTo>
                <a:lnTo>
                  <a:pt x="323773" y="379730"/>
                </a:lnTo>
                <a:lnTo>
                  <a:pt x="325513" y="391160"/>
                </a:lnTo>
                <a:lnTo>
                  <a:pt x="327850" y="400050"/>
                </a:lnTo>
                <a:lnTo>
                  <a:pt x="331724" y="407682"/>
                </a:lnTo>
                <a:lnTo>
                  <a:pt x="331724" y="411480"/>
                </a:lnTo>
                <a:lnTo>
                  <a:pt x="341122" y="415290"/>
                </a:lnTo>
                <a:lnTo>
                  <a:pt x="358762" y="420382"/>
                </a:lnTo>
                <a:lnTo>
                  <a:pt x="368173" y="420382"/>
                </a:lnTo>
                <a:lnTo>
                  <a:pt x="402602" y="402590"/>
                </a:lnTo>
                <a:lnTo>
                  <a:pt x="414655" y="365760"/>
                </a:lnTo>
                <a:lnTo>
                  <a:pt x="411683" y="346710"/>
                </a:lnTo>
                <a:lnTo>
                  <a:pt x="411480" y="345440"/>
                </a:lnTo>
                <a:lnTo>
                  <a:pt x="407924" y="338924"/>
                </a:lnTo>
                <a:lnTo>
                  <a:pt x="407924" y="365760"/>
                </a:lnTo>
                <a:lnTo>
                  <a:pt x="407924" y="367830"/>
                </a:lnTo>
                <a:lnTo>
                  <a:pt x="398449" y="375526"/>
                </a:lnTo>
                <a:lnTo>
                  <a:pt x="400697" y="367030"/>
                </a:lnTo>
                <a:lnTo>
                  <a:pt x="399669" y="358140"/>
                </a:lnTo>
                <a:lnTo>
                  <a:pt x="396151" y="349250"/>
                </a:lnTo>
                <a:lnTo>
                  <a:pt x="391414" y="340360"/>
                </a:lnTo>
                <a:lnTo>
                  <a:pt x="391414" y="337832"/>
                </a:lnTo>
                <a:lnTo>
                  <a:pt x="389343" y="335851"/>
                </a:lnTo>
                <a:lnTo>
                  <a:pt x="389343" y="368300"/>
                </a:lnTo>
                <a:lnTo>
                  <a:pt x="388734" y="376999"/>
                </a:lnTo>
                <a:lnTo>
                  <a:pt x="386245" y="387908"/>
                </a:lnTo>
                <a:lnTo>
                  <a:pt x="384949" y="391998"/>
                </a:lnTo>
                <a:lnTo>
                  <a:pt x="384949" y="410552"/>
                </a:lnTo>
                <a:lnTo>
                  <a:pt x="383717" y="411480"/>
                </a:lnTo>
                <a:lnTo>
                  <a:pt x="380403" y="412026"/>
                </a:lnTo>
                <a:lnTo>
                  <a:pt x="384949" y="410552"/>
                </a:lnTo>
                <a:lnTo>
                  <a:pt x="384949" y="391998"/>
                </a:lnTo>
                <a:lnTo>
                  <a:pt x="384810" y="392430"/>
                </a:lnTo>
                <a:lnTo>
                  <a:pt x="377812" y="394982"/>
                </a:lnTo>
                <a:lnTo>
                  <a:pt x="369443" y="394982"/>
                </a:lnTo>
                <a:lnTo>
                  <a:pt x="364705" y="394131"/>
                </a:lnTo>
                <a:lnTo>
                  <a:pt x="361696" y="393115"/>
                </a:lnTo>
                <a:lnTo>
                  <a:pt x="361696" y="414032"/>
                </a:lnTo>
                <a:lnTo>
                  <a:pt x="360197" y="414032"/>
                </a:lnTo>
                <a:lnTo>
                  <a:pt x="342988" y="408940"/>
                </a:lnTo>
                <a:lnTo>
                  <a:pt x="339661" y="407352"/>
                </a:lnTo>
                <a:lnTo>
                  <a:pt x="361696" y="414032"/>
                </a:lnTo>
                <a:lnTo>
                  <a:pt x="361696" y="393115"/>
                </a:lnTo>
                <a:lnTo>
                  <a:pt x="357098" y="391541"/>
                </a:lnTo>
                <a:lnTo>
                  <a:pt x="354965" y="389890"/>
                </a:lnTo>
                <a:lnTo>
                  <a:pt x="351320" y="389890"/>
                </a:lnTo>
                <a:lnTo>
                  <a:pt x="344525" y="388226"/>
                </a:lnTo>
                <a:lnTo>
                  <a:pt x="341261" y="374650"/>
                </a:lnTo>
                <a:lnTo>
                  <a:pt x="340385" y="356882"/>
                </a:lnTo>
                <a:lnTo>
                  <a:pt x="342607" y="340360"/>
                </a:lnTo>
                <a:lnTo>
                  <a:pt x="348234" y="328930"/>
                </a:lnTo>
                <a:lnTo>
                  <a:pt x="358101" y="330200"/>
                </a:lnTo>
                <a:lnTo>
                  <a:pt x="387121" y="356882"/>
                </a:lnTo>
                <a:lnTo>
                  <a:pt x="389343" y="368300"/>
                </a:lnTo>
                <a:lnTo>
                  <a:pt x="389343" y="335851"/>
                </a:lnTo>
                <a:lnTo>
                  <a:pt x="386067" y="332701"/>
                </a:lnTo>
                <a:lnTo>
                  <a:pt x="385927" y="332409"/>
                </a:lnTo>
                <a:lnTo>
                  <a:pt x="392595" y="337832"/>
                </a:lnTo>
                <a:lnTo>
                  <a:pt x="400075" y="345440"/>
                </a:lnTo>
                <a:lnTo>
                  <a:pt x="405701" y="355600"/>
                </a:lnTo>
                <a:lnTo>
                  <a:pt x="407924" y="365760"/>
                </a:lnTo>
                <a:lnTo>
                  <a:pt x="407924" y="338924"/>
                </a:lnTo>
                <a:lnTo>
                  <a:pt x="401777" y="327660"/>
                </a:lnTo>
                <a:lnTo>
                  <a:pt x="385229" y="314960"/>
                </a:lnTo>
                <a:lnTo>
                  <a:pt x="361569" y="309880"/>
                </a:lnTo>
                <a:lnTo>
                  <a:pt x="365226" y="298450"/>
                </a:lnTo>
                <a:lnTo>
                  <a:pt x="371068" y="284480"/>
                </a:lnTo>
                <a:lnTo>
                  <a:pt x="378802" y="270510"/>
                </a:lnTo>
                <a:lnTo>
                  <a:pt x="388112" y="254000"/>
                </a:lnTo>
                <a:lnTo>
                  <a:pt x="409041" y="213360"/>
                </a:lnTo>
                <a:lnTo>
                  <a:pt x="428726" y="168910"/>
                </a:lnTo>
                <a:lnTo>
                  <a:pt x="442201" y="123190"/>
                </a:lnTo>
                <a:lnTo>
                  <a:pt x="444500" y="8001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644010" y="153670"/>
            <a:ext cx="4566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5">
                <a:solidFill>
                  <a:srgbClr val="C52DCD"/>
                </a:solidFill>
                <a:latin typeface="Segoe Print"/>
                <a:cs typeface="Segoe Print"/>
              </a:rPr>
              <a:t>ORGANIZZAZIONE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81572" y="3349527"/>
            <a:ext cx="4656987" cy="902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50000"/>
              </a:lnSpc>
              <a:spcBef>
                <a:spcPts val="95"/>
              </a:spcBef>
            </a:pPr>
            <a:r>
              <a:rPr lang="it-IT" sz="1900" i="1" spc="-60" dirty="0" smtClean="0">
                <a:solidFill>
                  <a:srgbClr val="9A5215"/>
                </a:solidFill>
                <a:latin typeface="Segoe Print" panose="02000600000000000000" pitchFamily="2" charset="0"/>
                <a:cs typeface="Verdana"/>
              </a:rPr>
              <a:t>Fabrizio </a:t>
            </a:r>
            <a:r>
              <a:rPr lang="it-IT" sz="1900" i="1" spc="-60" dirty="0" err="1" smtClean="0">
                <a:solidFill>
                  <a:srgbClr val="9A5215"/>
                </a:solidFill>
                <a:latin typeface="Segoe Print" panose="02000600000000000000" pitchFamily="2" charset="0"/>
                <a:cs typeface="Verdana"/>
              </a:rPr>
              <a:t>Gesuelli</a:t>
            </a:r>
            <a:r>
              <a:rPr lang="it-IT" sz="1900" i="1" spc="-204" dirty="0" smtClean="0">
                <a:solidFill>
                  <a:srgbClr val="9A5215"/>
                </a:solidFill>
                <a:latin typeface="Segoe Print" panose="02000600000000000000" pitchFamily="2" charset="0"/>
                <a:cs typeface="Verdana"/>
              </a:rPr>
              <a:t>                 </a:t>
            </a:r>
            <a:r>
              <a:rPr lang="it-IT" sz="1900" b="1" i="1" spc="-204" dirty="0">
                <a:solidFill>
                  <a:srgbClr val="002060"/>
                </a:solidFill>
                <a:latin typeface="Segoe Print" panose="02000600000000000000" pitchFamily="2" charset="0"/>
                <a:cs typeface="Verdana"/>
              </a:rPr>
              <a:t>OPITA OPPIO</a:t>
            </a:r>
          </a:p>
          <a:p>
            <a:pPr marL="38100">
              <a:lnSpc>
                <a:spcPct val="150000"/>
              </a:lnSpc>
              <a:spcBef>
                <a:spcPts val="95"/>
              </a:spcBef>
            </a:pPr>
            <a:r>
              <a:rPr lang="it-IT" sz="1900" i="1" spc="-65" dirty="0" smtClean="0">
                <a:solidFill>
                  <a:srgbClr val="9A5215"/>
                </a:solidFill>
                <a:latin typeface="Segoe Print" panose="02000600000000000000" pitchFamily="2" charset="0"/>
                <a:cs typeface="Verdana"/>
              </a:rPr>
              <a:t>Leonardo Buffo        </a:t>
            </a:r>
            <a:r>
              <a:rPr sz="1900" b="1" i="1" spc="-5" dirty="0">
                <a:solidFill>
                  <a:srgbClr val="001F5F"/>
                </a:solidFill>
                <a:latin typeface="Segoe Print" panose="02000600000000000000" pitchFamily="2" charset="0"/>
                <a:cs typeface="Segoe Print"/>
              </a:rPr>
              <a:t>QUADRARO</a:t>
            </a:r>
            <a:endParaRPr sz="1900" i="1" dirty="0">
              <a:latin typeface="Segoe Print" panose="02000600000000000000" pitchFamily="2" charset="0"/>
              <a:cs typeface="Segoe Prin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90358" y="1420986"/>
            <a:ext cx="4792228" cy="181524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lang="it-IT" sz="1900" i="1" spc="-60" dirty="0">
                <a:solidFill>
                  <a:srgbClr val="9A5215"/>
                </a:solidFill>
                <a:latin typeface="Segoe Print"/>
                <a:cs typeface="Verdana"/>
              </a:rPr>
              <a:t>Laura Gigli            </a:t>
            </a:r>
            <a:r>
              <a:rPr lang="it-IT" sz="1900" b="1" i="1" spc="-60" dirty="0">
                <a:solidFill>
                  <a:srgbClr val="002060"/>
                </a:solidFill>
                <a:latin typeface="Segoe Print"/>
                <a:cs typeface="Verdana"/>
              </a:rPr>
              <a:t>ALDO FABRIZI</a:t>
            </a:r>
            <a:r>
              <a:rPr lang="it-IT" sz="1900" i="1" spc="-60" dirty="0">
                <a:solidFill>
                  <a:srgbClr val="9A5215"/>
                </a:solidFill>
                <a:latin typeface="Segoe Print"/>
                <a:cs typeface="Verdana"/>
              </a:rPr>
              <a:t>    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900" i="1" spc="-60" dirty="0">
              <a:solidFill>
                <a:srgbClr val="9A5215"/>
              </a:solidFill>
              <a:latin typeface="Segoe Print"/>
              <a:cs typeface="Verdana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900" i="1" spc="-60" dirty="0">
                <a:solidFill>
                  <a:srgbClr val="9A5215"/>
                </a:solidFill>
                <a:latin typeface="Segoe Print"/>
                <a:cs typeface="Verdana"/>
              </a:rPr>
              <a:t>Antonella Realacci  </a:t>
            </a:r>
            <a:r>
              <a:rPr lang="it-IT" sz="1900" b="1" i="1" spc="-60" dirty="0">
                <a:solidFill>
                  <a:srgbClr val="002060"/>
                </a:solidFill>
                <a:latin typeface="Segoe Print"/>
                <a:cs typeface="Verdana"/>
              </a:rPr>
              <a:t>DAMIANO CHIESA</a:t>
            </a:r>
          </a:p>
          <a:p>
            <a:pPr marL="38100">
              <a:lnSpc>
                <a:spcPct val="100000"/>
              </a:lnSpc>
              <a:spcBef>
                <a:spcPts val="95"/>
              </a:spcBef>
            </a:pPr>
            <a:endParaRPr lang="it-IT" sz="1900" i="1" spc="-60" dirty="0">
              <a:solidFill>
                <a:srgbClr val="9A5215"/>
              </a:solidFill>
              <a:latin typeface="Segoe Print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lang="it-IT" sz="1900" i="1" spc="-60" dirty="0">
                <a:solidFill>
                  <a:srgbClr val="9A5215"/>
                </a:solidFill>
                <a:latin typeface="Segoe Print"/>
                <a:cs typeface="Verdana"/>
              </a:rPr>
              <a:t>Annunziata Coda   </a:t>
            </a:r>
            <a:r>
              <a:rPr lang="it-IT" sz="1900" b="1" i="1" spc="-60" dirty="0">
                <a:solidFill>
                  <a:srgbClr val="002060"/>
                </a:solidFill>
                <a:latin typeface="Segoe Print"/>
                <a:cs typeface="Verdana"/>
              </a:rPr>
              <a:t>SALVO D’ACQUISTO</a:t>
            </a:r>
            <a:endParaRPr lang="it-IT" sz="2700" b="1" baseline="6172" dirty="0">
              <a:solidFill>
                <a:srgbClr val="001F5F"/>
              </a:solidFill>
              <a:latin typeface="Segoe Print"/>
              <a:cs typeface="Segoe Print"/>
            </a:endParaRPr>
          </a:p>
          <a:p>
            <a:pPr marL="38100">
              <a:lnSpc>
                <a:spcPct val="100000"/>
              </a:lnSpc>
              <a:spcBef>
                <a:spcPts val="95"/>
              </a:spcBef>
            </a:pPr>
            <a:endParaRPr sz="2700" baseline="6172" dirty="0">
              <a:latin typeface="Segoe Print"/>
              <a:cs typeface="Segoe Prin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3631" y="1479759"/>
            <a:ext cx="1993975" cy="82266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60960">
              <a:lnSpc>
                <a:spcPct val="100000"/>
              </a:lnSpc>
              <a:spcBef>
                <a:spcPts val="95"/>
              </a:spcBef>
            </a:pPr>
            <a:r>
              <a:rPr lang="it-IT" i="1" spc="-65" dirty="0">
                <a:solidFill>
                  <a:srgbClr val="9A5215"/>
                </a:solidFill>
                <a:latin typeface="Segoe Print"/>
                <a:cs typeface="Verdana"/>
              </a:rPr>
              <a:t>Beatrice Antonelli</a:t>
            </a:r>
            <a:endParaRPr lang="it-IT" dirty="0">
              <a:latin typeface="Segoe Print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30"/>
              </a:spcBef>
            </a:pPr>
            <a:r>
              <a:rPr lang="it-IT" i="1" spc="-5" dirty="0">
                <a:solidFill>
                  <a:srgbClr val="9A5215"/>
                </a:solidFill>
                <a:latin typeface="Segoe Print"/>
                <a:cs typeface="Verdana"/>
              </a:rPr>
              <a:t>Milena Monaco</a:t>
            </a:r>
            <a:endParaRPr lang="it-IT" sz="1900" dirty="0">
              <a:latin typeface="Segoe Print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94305" y="4937201"/>
            <a:ext cx="814450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>
                <a:solidFill>
                  <a:srgbClr val="C52DCD"/>
                </a:solidFill>
                <a:latin typeface="Segoe Print"/>
                <a:cs typeface="Segoe Print"/>
              </a:rPr>
              <a:t>I </a:t>
            </a:r>
            <a:r>
              <a:rPr sz="1800" b="1" spc="-5" err="1">
                <a:solidFill>
                  <a:srgbClr val="C52DCD"/>
                </a:solidFill>
                <a:latin typeface="Segoe Print"/>
                <a:cs typeface="Segoe Print"/>
              </a:rPr>
              <a:t>docenti</a:t>
            </a:r>
            <a:r>
              <a:rPr sz="1800" b="1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1800" b="1" spc="-5" err="1">
                <a:solidFill>
                  <a:srgbClr val="C52DCD"/>
                </a:solidFill>
                <a:latin typeface="Segoe Print"/>
                <a:cs typeface="Segoe Print"/>
              </a:rPr>
              <a:t>Funzioni</a:t>
            </a:r>
            <a:r>
              <a:rPr sz="1800" b="1" spc="-10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1800" b="1" spc="-5" err="1">
                <a:solidFill>
                  <a:srgbClr val="C52DCD"/>
                </a:solidFill>
                <a:latin typeface="Segoe Print"/>
                <a:cs typeface="Segoe Print"/>
              </a:rPr>
              <a:t>strumentali</a:t>
            </a:r>
            <a:r>
              <a:rPr sz="1800" b="1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1800" b="1" spc="-5" err="1">
                <a:solidFill>
                  <a:srgbClr val="C52DCD"/>
                </a:solidFill>
                <a:latin typeface="Segoe Print"/>
                <a:cs typeface="Segoe Print"/>
              </a:rPr>
              <a:t>si</a:t>
            </a:r>
            <a:r>
              <a:rPr sz="1800" b="1" spc="5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1800" b="1" err="1">
                <a:solidFill>
                  <a:srgbClr val="C52DCD"/>
                </a:solidFill>
                <a:latin typeface="Segoe Print"/>
                <a:cs typeface="Segoe Print"/>
              </a:rPr>
              <a:t>occupano</a:t>
            </a:r>
            <a:r>
              <a:rPr sz="1800" b="1" spc="-5">
                <a:solidFill>
                  <a:srgbClr val="C52DCD"/>
                </a:solidFill>
                <a:latin typeface="Segoe Print"/>
                <a:cs typeface="Segoe Print"/>
              </a:rPr>
              <a:t> di</a:t>
            </a:r>
            <a:r>
              <a:rPr sz="1800" b="1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1800" b="1" spc="-5">
                <a:solidFill>
                  <a:srgbClr val="C52DCD"/>
                </a:solidFill>
                <a:latin typeface="Segoe Print"/>
                <a:cs typeface="Segoe Print"/>
              </a:rPr>
              <a:t>diverse</a:t>
            </a:r>
            <a:r>
              <a:rPr sz="1800" b="1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1800" b="1" err="1">
                <a:solidFill>
                  <a:srgbClr val="C52DCD"/>
                </a:solidFill>
                <a:latin typeface="Segoe Print"/>
                <a:cs typeface="Segoe Print"/>
              </a:rPr>
              <a:t>aree</a:t>
            </a:r>
            <a:r>
              <a:rPr sz="1800" b="1" spc="15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1800" b="1" spc="-5" err="1">
                <a:solidFill>
                  <a:srgbClr val="C52DCD"/>
                </a:solidFill>
                <a:latin typeface="Segoe Print"/>
                <a:cs typeface="Segoe Print"/>
              </a:rPr>
              <a:t>d'intervento</a:t>
            </a:r>
            <a:endParaRPr sz="1800" err="1">
              <a:latin typeface="Segoe Print"/>
              <a:cs typeface="Segoe Prin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5850" y="906017"/>
            <a:ext cx="9732645" cy="2997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  <a:tabLst>
                <a:tab pos="6322060" algn="l"/>
              </a:tabLst>
            </a:pPr>
            <a:r>
              <a:rPr sz="1800" spc="-5" err="1">
                <a:solidFill>
                  <a:srgbClr val="C52DCD"/>
                </a:solidFill>
                <a:latin typeface="Segoe Print"/>
                <a:cs typeface="Segoe Print"/>
              </a:rPr>
              <a:t>Collaboratrici</a:t>
            </a:r>
            <a:r>
              <a:rPr sz="1800" spc="30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lang="it-IT" spc="-5">
                <a:solidFill>
                  <a:srgbClr val="C52DCD"/>
                </a:solidFill>
                <a:latin typeface="Segoe Print"/>
                <a:cs typeface="Segoe Print"/>
              </a:rPr>
              <a:t>del</a:t>
            </a:r>
            <a:r>
              <a:rPr sz="1800" spc="5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1800" spc="-10" err="1">
                <a:solidFill>
                  <a:srgbClr val="C52DCD"/>
                </a:solidFill>
                <a:latin typeface="Segoe Print"/>
                <a:cs typeface="Segoe Print"/>
              </a:rPr>
              <a:t>Dirigente</a:t>
            </a:r>
            <a:r>
              <a:rPr sz="1800" spc="50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lang="it-IT">
                <a:solidFill>
                  <a:srgbClr val="C52DCD"/>
                </a:solidFill>
                <a:latin typeface="Segoe Print"/>
                <a:cs typeface="Segoe Print"/>
              </a:rPr>
              <a:t>Scolastico             </a:t>
            </a:r>
            <a:r>
              <a:rPr sz="1800">
                <a:solidFill>
                  <a:srgbClr val="C52DCD"/>
                </a:solidFill>
                <a:latin typeface="Segoe Print"/>
                <a:cs typeface="Segoe Print"/>
              </a:rPr>
              <a:t>	</a:t>
            </a:r>
            <a:r>
              <a:rPr sz="2700" spc="-7" baseline="1543" err="1">
                <a:solidFill>
                  <a:srgbClr val="C52DCD"/>
                </a:solidFill>
                <a:latin typeface="Segoe Print"/>
                <a:cs typeface="Segoe Print"/>
              </a:rPr>
              <a:t>Coordinatrici</a:t>
            </a:r>
            <a:r>
              <a:rPr sz="2700" baseline="1543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2700" spc="-7" baseline="1543">
                <a:solidFill>
                  <a:srgbClr val="C52DCD"/>
                </a:solidFill>
                <a:latin typeface="Segoe Print"/>
                <a:cs typeface="Segoe Print"/>
              </a:rPr>
              <a:t>per</a:t>
            </a:r>
            <a:r>
              <a:rPr sz="2700" spc="-30" baseline="1543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2700" spc="-7" baseline="1543">
                <a:solidFill>
                  <a:srgbClr val="C52DCD"/>
                </a:solidFill>
                <a:latin typeface="Segoe Print"/>
                <a:cs typeface="Segoe Print"/>
              </a:rPr>
              <a:t>la</a:t>
            </a:r>
            <a:r>
              <a:rPr sz="2700" spc="-37" baseline="1543">
                <a:solidFill>
                  <a:srgbClr val="C52DCD"/>
                </a:solidFill>
                <a:latin typeface="Segoe Print"/>
                <a:cs typeface="Segoe Print"/>
              </a:rPr>
              <a:t> </a:t>
            </a:r>
            <a:r>
              <a:rPr sz="2700" spc="-7" baseline="1543" err="1">
                <a:solidFill>
                  <a:srgbClr val="C52DCD"/>
                </a:solidFill>
                <a:latin typeface="Segoe Print"/>
                <a:cs typeface="Segoe Print"/>
              </a:rPr>
              <a:t>didattica</a:t>
            </a:r>
            <a:endParaRPr sz="2700" baseline="1543" err="1">
              <a:latin typeface="Segoe Print"/>
              <a:cs typeface="Segoe Prin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91636" y="1530807"/>
            <a:ext cx="2465705" cy="814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Segoe Print"/>
                <a:cs typeface="Segoe Print"/>
              </a:rPr>
              <a:t>I</a:t>
            </a:r>
            <a:r>
              <a:rPr sz="1800" b="1" spc="-25" dirty="0">
                <a:solidFill>
                  <a:srgbClr val="001F5F"/>
                </a:solidFill>
                <a:latin typeface="Segoe Print"/>
                <a:cs typeface="Segoe Print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Print"/>
                <a:cs typeface="Segoe Print"/>
              </a:rPr>
              <a:t>COLLABORATRICE</a:t>
            </a:r>
            <a:endParaRPr sz="1800" dirty="0"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sz="1800" b="1" dirty="0">
                <a:solidFill>
                  <a:srgbClr val="001F5F"/>
                </a:solidFill>
                <a:latin typeface="Segoe Print"/>
                <a:cs typeface="Segoe Print"/>
              </a:rPr>
              <a:t>II</a:t>
            </a:r>
            <a:r>
              <a:rPr sz="1800" b="1" spc="-35" dirty="0">
                <a:solidFill>
                  <a:srgbClr val="001F5F"/>
                </a:solidFill>
                <a:latin typeface="Segoe Print"/>
                <a:cs typeface="Segoe Print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Segoe Print"/>
                <a:cs typeface="Segoe Print"/>
              </a:rPr>
              <a:t>COLLABORATRICE</a:t>
            </a:r>
            <a:endParaRPr sz="1800" dirty="0">
              <a:latin typeface="Segoe Print"/>
              <a:cs typeface="Segoe Prin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6766" y="3007735"/>
            <a:ext cx="4810632" cy="1089657"/>
          </a:xfrm>
          <a:prstGeom prst="rect">
            <a:avLst/>
          </a:prstGeom>
        </p:spPr>
        <p:txBody>
          <a:bodyPr vert="horz" wrap="square" lIns="0" tIns="9017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err="1"/>
              <a:t>Referenti</a:t>
            </a:r>
            <a:r>
              <a:rPr dirty="0"/>
              <a:t> per lo </a:t>
            </a:r>
            <a:r>
              <a:rPr dirty="0" err="1"/>
              <a:t>sviluppo</a:t>
            </a:r>
            <a:r>
              <a:rPr dirty="0"/>
              <a:t> </a:t>
            </a:r>
            <a:r>
              <a:rPr dirty="0" err="1"/>
              <a:t>strategico</a:t>
            </a:r>
            <a:r>
              <a:rPr dirty="0"/>
              <a:t> </a:t>
            </a:r>
            <a:r>
              <a:rPr dirty="0" err="1"/>
              <a:t>dell'Istituto</a:t>
            </a:r>
            <a:endParaRPr dirty="0"/>
          </a:p>
          <a:p>
            <a:pPr marL="30480" marR="2413635">
              <a:lnSpc>
                <a:spcPct val="121400"/>
              </a:lnSpc>
              <a:spcBef>
                <a:spcPts val="210"/>
              </a:spcBef>
            </a:pPr>
            <a:r>
              <a:rPr dirty="0"/>
              <a:t>Francesca </a:t>
            </a:r>
            <a:r>
              <a:rPr dirty="0" err="1"/>
              <a:t>Cialone</a:t>
            </a:r>
            <a:r>
              <a:rPr lang="it-IT" dirty="0"/>
              <a:t> </a:t>
            </a:r>
          </a:p>
          <a:p>
            <a:pPr marL="30480" marR="2413635">
              <a:lnSpc>
                <a:spcPct val="121400"/>
              </a:lnSpc>
              <a:spcBef>
                <a:spcPts val="210"/>
              </a:spcBef>
            </a:pPr>
            <a:r>
              <a:rPr lang="it-IT" dirty="0"/>
              <a:t>Loredana Fiorentino</a:t>
            </a:r>
          </a:p>
        </p:txBody>
      </p:sp>
    </p:spTree>
    <p:extLst>
      <p:ext uri="{BB962C8B-B14F-4D97-AF65-F5344CB8AC3E}">
        <p14:creationId xmlns:p14="http://schemas.microsoft.com/office/powerpoint/2010/main" val="209122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665" y="900161"/>
            <a:ext cx="5762790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sz="4200" b="1" i="1" spc="440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sz="4200">
              <a:latin typeface="Segoe Print" panose="02000600000000000000" pitchFamily="2" charset="0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8751" y="2329434"/>
            <a:ext cx="79279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00AF50"/>
                </a:solidFill>
                <a:latin typeface="Segoe Print"/>
                <a:cs typeface="Segoe Print"/>
              </a:rPr>
              <a:t>LE</a:t>
            </a:r>
            <a:r>
              <a:rPr sz="3600" b="1" spc="-2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b="1" spc="-5">
                <a:solidFill>
                  <a:srgbClr val="00AF50"/>
                </a:solidFill>
                <a:latin typeface="Segoe Print"/>
                <a:cs typeface="Segoe Print"/>
              </a:rPr>
              <a:t>STRUTTURE</a:t>
            </a:r>
            <a:r>
              <a:rPr sz="3600" b="1" spc="-1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b="1">
                <a:solidFill>
                  <a:srgbClr val="00AF50"/>
                </a:solidFill>
                <a:latin typeface="Segoe Print"/>
                <a:cs typeface="Segoe Print"/>
              </a:rPr>
              <a:t>E</a:t>
            </a:r>
            <a:r>
              <a:rPr sz="3600" b="1" spc="-3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b="1" spc="-5">
                <a:solidFill>
                  <a:srgbClr val="00AF50"/>
                </a:solidFill>
                <a:latin typeface="Segoe Print"/>
                <a:cs typeface="Segoe Print"/>
              </a:rPr>
              <a:t>LE</a:t>
            </a:r>
            <a:r>
              <a:rPr sz="3600" b="1" spc="-1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b="1">
                <a:solidFill>
                  <a:srgbClr val="00AF50"/>
                </a:solidFill>
                <a:latin typeface="Segoe Print"/>
                <a:cs typeface="Segoe Print"/>
              </a:rPr>
              <a:t>DOTAZIONI</a:t>
            </a:r>
            <a:endParaRPr sz="3600">
              <a:latin typeface="Segoe Print"/>
              <a:cs typeface="Segoe Prin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016" y="1600936"/>
            <a:ext cx="4501515" cy="4112023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AULE</a:t>
            </a:r>
            <a:r>
              <a:rPr sz="2000" b="1" spc="-2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CON</a:t>
            </a:r>
            <a:r>
              <a:rPr sz="2000" b="1" spc="-15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SMART</a:t>
            </a:r>
            <a:r>
              <a:rPr sz="2000" b="1" spc="-45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00AF50"/>
                </a:solidFill>
                <a:latin typeface="Segoe Print"/>
                <a:cs typeface="Segoe Print"/>
              </a:rPr>
              <a:t>TV</a:t>
            </a:r>
            <a:endParaRPr sz="2000" dirty="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AF50"/>
                </a:solidFill>
                <a:latin typeface="Segoe Print"/>
                <a:cs typeface="Segoe Print"/>
              </a:rPr>
              <a:t>AULE</a:t>
            </a:r>
            <a:r>
              <a:rPr sz="2000" b="1" spc="-4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00AF50"/>
                </a:solidFill>
                <a:latin typeface="Segoe Print"/>
                <a:cs typeface="Segoe Print"/>
              </a:rPr>
              <a:t>HOME</a:t>
            </a:r>
            <a:r>
              <a:rPr sz="2000" b="1" spc="-5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00AF50"/>
                </a:solidFill>
                <a:latin typeface="Segoe Print"/>
                <a:cs typeface="Segoe Print"/>
              </a:rPr>
              <a:t>THEATRE</a:t>
            </a:r>
            <a:endParaRPr sz="2000" dirty="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LABORATORI</a:t>
            </a:r>
            <a:r>
              <a:rPr sz="2000" b="1" spc="-7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DI</a:t>
            </a:r>
            <a:r>
              <a:rPr sz="2000" b="1" spc="-3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00AF50"/>
                </a:solidFill>
                <a:latin typeface="Segoe Print"/>
                <a:cs typeface="Segoe Print"/>
              </a:rPr>
              <a:t>INFORMATICA</a:t>
            </a:r>
            <a:endParaRPr sz="2000" dirty="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LABORATORI</a:t>
            </a:r>
            <a:r>
              <a:rPr sz="2000" b="1" spc="-7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DI</a:t>
            </a:r>
            <a:r>
              <a:rPr sz="2000" b="1" spc="-3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dirty="0">
                <a:solidFill>
                  <a:srgbClr val="00AF50"/>
                </a:solidFill>
                <a:latin typeface="Segoe Print"/>
                <a:cs typeface="Segoe Print"/>
              </a:rPr>
              <a:t>SCIENZE</a:t>
            </a:r>
            <a:endParaRPr sz="2000" dirty="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LABORATORI</a:t>
            </a:r>
            <a:r>
              <a:rPr sz="2000" b="1" spc="-65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DI</a:t>
            </a:r>
            <a:r>
              <a:rPr sz="2000" b="1" spc="-3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ARTE</a:t>
            </a:r>
            <a:endParaRPr sz="2000" dirty="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LABORATORI</a:t>
            </a:r>
            <a:r>
              <a:rPr sz="2000" b="1" spc="-65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DI</a:t>
            </a:r>
            <a:r>
              <a:rPr sz="2000" b="1" spc="-30" dirty="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 dirty="0" smtClean="0">
                <a:solidFill>
                  <a:srgbClr val="00AF50"/>
                </a:solidFill>
                <a:latin typeface="Segoe Print"/>
                <a:cs typeface="Segoe Print"/>
              </a:rPr>
              <a:t>MUSICA</a:t>
            </a:r>
            <a:endParaRPr lang="it-IT" sz="2000" b="1" spc="-5" dirty="0" smtClean="0">
              <a:solidFill>
                <a:srgbClr val="00AF50"/>
              </a:solidFill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it-IT" sz="2000" b="1" spc="-5" dirty="0" smtClean="0">
                <a:solidFill>
                  <a:srgbClr val="00AF50"/>
                </a:solidFill>
                <a:latin typeface="Segoe Print"/>
                <a:cs typeface="Segoe Print"/>
              </a:rPr>
              <a:t>LABORATORIO DI LINGUE</a:t>
            </a:r>
            <a:endParaRPr sz="2000" dirty="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BIBLIOTECHE</a:t>
            </a:r>
            <a:endParaRPr sz="2000" dirty="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AF50"/>
                </a:solidFill>
                <a:latin typeface="Segoe Print"/>
                <a:cs typeface="Segoe Print"/>
              </a:rPr>
              <a:t>PALESTRE</a:t>
            </a:r>
            <a:endParaRPr sz="2000" dirty="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AF50"/>
                </a:solidFill>
                <a:latin typeface="Segoe Print"/>
                <a:cs typeface="Segoe Print"/>
              </a:rPr>
              <a:t>GIARDINI</a:t>
            </a:r>
            <a:endParaRPr sz="2000" dirty="0">
              <a:latin typeface="Segoe Print"/>
              <a:cs typeface="Segoe Prin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800" y="3258311"/>
            <a:ext cx="3424428" cy="19339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0854" y="603326"/>
            <a:ext cx="79279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5">
                <a:solidFill>
                  <a:srgbClr val="00AF50"/>
                </a:solidFill>
                <a:latin typeface="Segoe Print"/>
                <a:cs typeface="Segoe Print"/>
              </a:rPr>
              <a:t>LE</a:t>
            </a:r>
            <a:r>
              <a:rPr sz="3600" i="0" spc="-3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AF50"/>
                </a:solidFill>
                <a:latin typeface="Segoe Print"/>
                <a:cs typeface="Segoe Print"/>
              </a:rPr>
              <a:t>STRUTTURE</a:t>
            </a:r>
            <a:r>
              <a:rPr sz="3600" i="0" spc="-3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AF50"/>
                </a:solidFill>
                <a:latin typeface="Segoe Print"/>
                <a:cs typeface="Segoe Print"/>
              </a:rPr>
              <a:t>E</a:t>
            </a:r>
            <a:r>
              <a:rPr sz="3600" i="0" spc="-1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i="0" spc="-10">
                <a:solidFill>
                  <a:srgbClr val="00AF50"/>
                </a:solidFill>
                <a:latin typeface="Segoe Print"/>
                <a:cs typeface="Segoe Print"/>
              </a:rPr>
              <a:t>LE</a:t>
            </a:r>
            <a:r>
              <a:rPr sz="3600" i="0" spc="-1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i="0" spc="-5">
                <a:solidFill>
                  <a:srgbClr val="00AF50"/>
                </a:solidFill>
                <a:latin typeface="Segoe Print"/>
                <a:cs typeface="Segoe Print"/>
              </a:rPr>
              <a:t>DOTAZIONI</a:t>
            </a:r>
            <a:endParaRPr sz="3600">
              <a:latin typeface="Segoe Print"/>
              <a:cs typeface="Segoe Prin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01284" y="1208532"/>
            <a:ext cx="6490970" cy="5649595"/>
            <a:chOff x="5701284" y="1208532"/>
            <a:chExt cx="6490970" cy="56495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0588" y="1719072"/>
              <a:ext cx="2743200" cy="19156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1284" y="1479804"/>
              <a:ext cx="1668780" cy="29413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8488" y="1208532"/>
              <a:ext cx="2743200" cy="2057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1284" y="4803647"/>
              <a:ext cx="2156460" cy="16169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80676" y="5204459"/>
              <a:ext cx="2211323" cy="165353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93008" y="4800600"/>
            <a:ext cx="1932432" cy="18882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016" y="1600936"/>
            <a:ext cx="4501515" cy="3701654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AULE</a:t>
            </a:r>
            <a:r>
              <a:rPr sz="2000" b="1" spc="-2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CON</a:t>
            </a:r>
            <a:r>
              <a:rPr sz="2000" b="1" spc="-1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SMART</a:t>
            </a:r>
            <a:r>
              <a:rPr sz="2000" b="1" spc="-4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00AF50"/>
                </a:solidFill>
                <a:latin typeface="Segoe Print"/>
                <a:cs typeface="Segoe Print"/>
              </a:rPr>
              <a:t>TV</a:t>
            </a:r>
            <a:endParaRPr sz="200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>
                <a:solidFill>
                  <a:srgbClr val="00AF50"/>
                </a:solidFill>
                <a:latin typeface="Segoe Print"/>
                <a:cs typeface="Segoe Print"/>
              </a:rPr>
              <a:t>AULE</a:t>
            </a:r>
            <a:r>
              <a:rPr sz="2000" b="1" spc="-4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00AF50"/>
                </a:solidFill>
                <a:latin typeface="Segoe Print"/>
                <a:cs typeface="Segoe Print"/>
              </a:rPr>
              <a:t>HOME</a:t>
            </a:r>
            <a:r>
              <a:rPr sz="2000" b="1" spc="-5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00AF50"/>
                </a:solidFill>
                <a:latin typeface="Segoe Print"/>
                <a:cs typeface="Segoe Print"/>
              </a:rPr>
              <a:t>THEATRE</a:t>
            </a:r>
            <a:endParaRPr sz="200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LABORATORI</a:t>
            </a:r>
            <a:r>
              <a:rPr sz="2000" b="1" spc="-7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DI</a:t>
            </a:r>
            <a:r>
              <a:rPr sz="2000" b="1" spc="-3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00AF50"/>
                </a:solidFill>
                <a:latin typeface="Segoe Print"/>
                <a:cs typeface="Segoe Print"/>
              </a:rPr>
              <a:t>INFORMATICA</a:t>
            </a:r>
            <a:endParaRPr sz="200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LABORATORI</a:t>
            </a:r>
            <a:r>
              <a:rPr sz="2000" b="1" spc="-7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DI</a:t>
            </a:r>
            <a:r>
              <a:rPr sz="2000" b="1" spc="-3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00AF50"/>
                </a:solidFill>
                <a:latin typeface="Segoe Print"/>
                <a:cs typeface="Segoe Print"/>
              </a:rPr>
              <a:t>SCIENZE</a:t>
            </a:r>
            <a:endParaRPr sz="200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LABORATORI</a:t>
            </a:r>
            <a:r>
              <a:rPr sz="2000" b="1" spc="-6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DI</a:t>
            </a:r>
            <a:r>
              <a:rPr sz="2000" b="1" spc="-3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ARTE</a:t>
            </a:r>
            <a:endParaRPr sz="200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LABORATORI</a:t>
            </a:r>
            <a:r>
              <a:rPr sz="2000" b="1" spc="-6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DI</a:t>
            </a:r>
            <a:r>
              <a:rPr sz="2000" b="1" spc="-3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MUSICA</a:t>
            </a:r>
            <a:r>
              <a:rPr lang="it-IT" sz="2000" b="1" spc="-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endParaRPr sz="200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BIBLIOTECHE</a:t>
            </a:r>
            <a:endParaRPr sz="200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>
                <a:solidFill>
                  <a:srgbClr val="00AF50"/>
                </a:solidFill>
                <a:latin typeface="Segoe Print"/>
                <a:cs typeface="Segoe Print"/>
              </a:rPr>
              <a:t>PALESTRE</a:t>
            </a:r>
            <a:endParaRPr sz="2000">
              <a:latin typeface="Segoe Print"/>
              <a:cs typeface="Segoe Print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>
                <a:solidFill>
                  <a:srgbClr val="00AF50"/>
                </a:solidFill>
                <a:latin typeface="Segoe Print"/>
                <a:cs typeface="Segoe Print"/>
              </a:rPr>
              <a:t>GIARDINI</a:t>
            </a:r>
            <a:endParaRPr sz="20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0854" y="603326"/>
            <a:ext cx="79279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5">
                <a:solidFill>
                  <a:srgbClr val="00AF50"/>
                </a:solidFill>
                <a:latin typeface="Segoe Print"/>
                <a:cs typeface="Segoe Print"/>
              </a:rPr>
              <a:t>LE</a:t>
            </a:r>
            <a:r>
              <a:rPr sz="3600" i="0" spc="-3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AF50"/>
                </a:solidFill>
                <a:latin typeface="Segoe Print"/>
                <a:cs typeface="Segoe Print"/>
              </a:rPr>
              <a:t>STRUTTURE</a:t>
            </a:r>
            <a:r>
              <a:rPr sz="3600" i="0" spc="-30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i="0">
                <a:solidFill>
                  <a:srgbClr val="00AF50"/>
                </a:solidFill>
                <a:latin typeface="Segoe Print"/>
                <a:cs typeface="Segoe Print"/>
              </a:rPr>
              <a:t>E</a:t>
            </a:r>
            <a:r>
              <a:rPr sz="3600" i="0" spc="-1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i="0" spc="-10">
                <a:solidFill>
                  <a:srgbClr val="00AF50"/>
                </a:solidFill>
                <a:latin typeface="Segoe Print"/>
                <a:cs typeface="Segoe Print"/>
              </a:rPr>
              <a:t>LE</a:t>
            </a:r>
            <a:r>
              <a:rPr sz="3600" i="0" spc="-15">
                <a:solidFill>
                  <a:srgbClr val="00AF50"/>
                </a:solidFill>
                <a:latin typeface="Segoe Print"/>
                <a:cs typeface="Segoe Print"/>
              </a:rPr>
              <a:t> </a:t>
            </a:r>
            <a:r>
              <a:rPr sz="3600" i="0" spc="-5">
                <a:solidFill>
                  <a:srgbClr val="00AF50"/>
                </a:solidFill>
                <a:latin typeface="Segoe Print"/>
                <a:cs typeface="Segoe Print"/>
              </a:rPr>
              <a:t>DOTAZIONI</a:t>
            </a:r>
            <a:endParaRPr sz="3600">
              <a:latin typeface="Segoe Print"/>
              <a:cs typeface="Segoe Prin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5123" y="1463039"/>
            <a:ext cx="1943100" cy="14615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562855" y="1281683"/>
            <a:ext cx="7498080" cy="5506720"/>
            <a:chOff x="4562855" y="1281683"/>
            <a:chExt cx="7498080" cy="55067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98608" y="1283207"/>
              <a:ext cx="1746503" cy="23286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2139" y="3191255"/>
              <a:ext cx="2273808" cy="16962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7284" y="1281683"/>
              <a:ext cx="2020824" cy="23789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0627" y="4174235"/>
              <a:ext cx="2205228" cy="16565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1908" y="5116068"/>
              <a:ext cx="2127504" cy="15986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62855" y="4870702"/>
              <a:ext cx="2990088" cy="19171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6608" y="3430523"/>
              <a:ext cx="2624328" cy="1658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spc="-5">
                <a:solidFill>
                  <a:srgbClr val="00B0F0"/>
                </a:solidFill>
                <a:cs typeface="Segoe Print"/>
              </a:rPr>
              <a:t>PIATTAFORMA OFFICE 365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>
                <a:solidFill>
                  <a:schemeClr val="accent6">
                    <a:lumMod val="75000"/>
                  </a:schemeClr>
                </a:solidFill>
              </a:rPr>
              <a:t>Al momento dell’iscrizione tutti gli alunni ricevono un account Microsoft – Office 365 attraverso cui gratuitamente accedono a: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1" y="3020662"/>
            <a:ext cx="2758168" cy="17224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01" y="3589675"/>
            <a:ext cx="2570359" cy="131425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82" y="2771611"/>
            <a:ext cx="2915505" cy="163612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25" y="5218059"/>
            <a:ext cx="2692853" cy="150549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92" y="4644707"/>
            <a:ext cx="2123973" cy="212397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878635" y="5605758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accent4">
                    <a:lumMod val="60000"/>
                    <a:lumOff val="40000"/>
                  </a:schemeClr>
                </a:solidFill>
              </a:rPr>
              <a:t>POWER POINT</a:t>
            </a: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029445" y="5654642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B050"/>
                </a:solidFill>
              </a:rPr>
              <a:t>FORMS</a:t>
            </a: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508309" y="3343177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B0F0"/>
                </a:solidFill>
              </a:rPr>
              <a:t>TEAMS</a:t>
            </a:r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7535099" y="293642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B0F0"/>
                </a:solidFill>
              </a:rPr>
              <a:t>WORD</a:t>
            </a: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210231" y="4072171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B050"/>
                </a:solidFill>
              </a:rPr>
              <a:t>EXCEL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6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05398" y="2097151"/>
            <a:ext cx="418337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>
                <a:solidFill>
                  <a:srgbClr val="DA6EDF"/>
                </a:solidFill>
                <a:latin typeface="Segoe Print"/>
                <a:cs typeface="Segoe Print"/>
              </a:rPr>
              <a:t>I</a:t>
            </a:r>
            <a:r>
              <a:rPr sz="5400" b="1" spc="-95">
                <a:solidFill>
                  <a:srgbClr val="DA6EDF"/>
                </a:solidFill>
                <a:latin typeface="Segoe Print"/>
                <a:cs typeface="Segoe Print"/>
              </a:rPr>
              <a:t> </a:t>
            </a:r>
            <a:r>
              <a:rPr sz="5400" b="1">
                <a:solidFill>
                  <a:srgbClr val="DA6EDF"/>
                </a:solidFill>
                <a:latin typeface="Segoe Print"/>
                <a:cs typeface="Segoe Print"/>
              </a:rPr>
              <a:t>PROGETTI</a:t>
            </a:r>
            <a:endParaRPr sz="5400">
              <a:latin typeface="Segoe Print"/>
              <a:cs typeface="Segoe Prin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2665" y="900161"/>
            <a:ext cx="5513408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sz="4200" b="1" i="1" spc="440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sz="4200">
              <a:latin typeface="Segoe Print" panose="02000600000000000000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5276" y="373126"/>
            <a:ext cx="8518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i="0" dirty="0">
                <a:solidFill>
                  <a:srgbClr val="FF0000"/>
                </a:solidFill>
                <a:latin typeface="Segoe Print"/>
                <a:cs typeface="Segoe Print"/>
              </a:rPr>
              <a:t>I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err="1">
                <a:solidFill>
                  <a:srgbClr val="FF0000"/>
                </a:solidFill>
                <a:latin typeface="Segoe Print"/>
                <a:cs typeface="Segoe Print"/>
              </a:rPr>
              <a:t>progetti</a:t>
            </a:r>
            <a:r>
              <a:rPr sz="3600" b="0" i="0" spc="-20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dirty="0" err="1">
                <a:solidFill>
                  <a:srgbClr val="FF0000"/>
                </a:solidFill>
                <a:latin typeface="Segoe Print"/>
                <a:cs typeface="Segoe Print"/>
              </a:rPr>
              <a:t>attivati</a:t>
            </a:r>
            <a:r>
              <a:rPr sz="3600" b="0" i="0" spc="-3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err="1">
                <a:solidFill>
                  <a:srgbClr val="FF0000"/>
                </a:solidFill>
                <a:latin typeface="Segoe Print"/>
                <a:cs typeface="Segoe Print"/>
              </a:rPr>
              <a:t>nell'a</a:t>
            </a:r>
            <a:r>
              <a:rPr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.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s.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4</a:t>
            </a:r>
            <a:r>
              <a:rPr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-2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5</a:t>
            </a:r>
            <a:endParaRPr sz="3600" dirty="0">
              <a:latin typeface="Segoe Print"/>
              <a:cs typeface="Segoe Prin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9651" y="1023959"/>
            <a:ext cx="5948670" cy="4154055"/>
            <a:chOff x="541019" y="1182878"/>
            <a:chExt cx="5144770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5752" y="1182878"/>
              <a:ext cx="3089655" cy="34283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19" y="2496312"/>
              <a:ext cx="2743200" cy="5715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55616" y="1985945"/>
            <a:ext cx="407254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>
                <a:solidFill>
                  <a:srgbClr val="00AFEF"/>
                </a:solidFill>
                <a:latin typeface="Segoe Print"/>
                <a:cs typeface="Segoe Print"/>
              </a:rPr>
              <a:t>IL</a:t>
            </a:r>
            <a:r>
              <a:rPr sz="2000" b="1" spc="-30">
                <a:solidFill>
                  <a:srgbClr val="00AFEF"/>
                </a:solidFill>
                <a:latin typeface="Segoe Print"/>
                <a:cs typeface="Segoe Print"/>
              </a:rPr>
              <a:t> </a:t>
            </a:r>
            <a:r>
              <a:rPr sz="2000" b="1" spc="-10">
                <a:solidFill>
                  <a:srgbClr val="00AFEF"/>
                </a:solidFill>
                <a:latin typeface="Segoe Print"/>
                <a:cs typeface="Segoe Print"/>
              </a:rPr>
              <a:t>GIORNALINO </a:t>
            </a:r>
            <a:r>
              <a:rPr sz="2000" b="1" spc="-5">
                <a:solidFill>
                  <a:srgbClr val="00AFEF"/>
                </a:solidFill>
                <a:latin typeface="Segoe Print"/>
                <a:cs typeface="Segoe Print"/>
              </a:rPr>
              <a:t>D'ISTITUTO</a:t>
            </a:r>
            <a:endParaRPr sz="2000">
              <a:latin typeface="Segoe Print"/>
              <a:cs typeface="Segoe Print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00852" y="3455551"/>
            <a:ext cx="28540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Segoe Print" panose="02000600000000000000" pitchFamily="2" charset="0"/>
              </a:rPr>
              <a:t>Aperto a tutti gli studenti; ha lo scopo di far apprendere e sviluppare competenze linguistico-espressive, attraverso la promozione di attività di gruppo su tematiche definite e discusse.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61" y="1733647"/>
            <a:ext cx="2792210" cy="24203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17437">
            <a:off x="4964473" y="3316346"/>
            <a:ext cx="4991690" cy="409456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54" y="939948"/>
            <a:ext cx="2817760" cy="375701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3752" y="351231"/>
            <a:ext cx="85274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I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progetti</a:t>
            </a:r>
            <a:r>
              <a:rPr lang="it-IT" sz="3600" b="0" i="0" spc="-20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attivati</a:t>
            </a:r>
            <a:r>
              <a:rPr lang="it-IT" sz="3600" b="0" i="0" spc="-3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nell'a.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s.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2024-25</a:t>
            </a:r>
            <a:endParaRPr sz="3600" dirty="0">
              <a:latin typeface="Segoe Print"/>
              <a:cs typeface="Segoe Print"/>
            </a:endParaRPr>
          </a:p>
        </p:txBody>
      </p:sp>
      <p:pic>
        <p:nvPicPr>
          <p:cNvPr id="1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6650" y="1041939"/>
            <a:ext cx="3434664" cy="2572169"/>
          </a:xfrm>
          <a:prstGeom prst="rect">
            <a:avLst/>
          </a:prstGeom>
        </p:spPr>
      </p:pic>
      <p:sp>
        <p:nvSpPr>
          <p:cNvPr id="15" name="object 4"/>
          <p:cNvSpPr txBox="1"/>
          <p:nvPr/>
        </p:nvSpPr>
        <p:spPr>
          <a:xfrm>
            <a:off x="207969" y="3542073"/>
            <a:ext cx="3051040" cy="24981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1A71CA"/>
                </a:solidFill>
                <a:latin typeface="Segoe Print"/>
                <a:cs typeface="Segoe Print"/>
              </a:rPr>
              <a:t>SPORT</a:t>
            </a:r>
            <a:r>
              <a:rPr sz="2400" b="1" spc="-5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400" b="1">
                <a:solidFill>
                  <a:srgbClr val="1A71CA"/>
                </a:solidFill>
                <a:latin typeface="Segoe Print"/>
                <a:cs typeface="Segoe Print"/>
              </a:rPr>
              <a:t>A</a:t>
            </a:r>
            <a:r>
              <a:rPr sz="2400" b="1" spc="-25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400" b="1">
                <a:solidFill>
                  <a:srgbClr val="1A71CA"/>
                </a:solidFill>
                <a:latin typeface="Segoe Print"/>
                <a:cs typeface="Segoe Print"/>
              </a:rPr>
              <a:t>SCUOLA</a:t>
            </a:r>
            <a:endParaRPr lang="it-IT" sz="2400">
              <a:latin typeface="Segoe Print"/>
              <a:cs typeface="Segoe Print"/>
            </a:endParaRPr>
          </a:p>
          <a:p>
            <a:pPr marL="12700">
              <a:spcBef>
                <a:spcPts val="2115"/>
              </a:spcBef>
            </a:pPr>
            <a:r>
              <a:rPr sz="2400" spc="-5" err="1">
                <a:solidFill>
                  <a:srgbClr val="1A71CA"/>
                </a:solidFill>
                <a:latin typeface="Segoe Print"/>
                <a:cs typeface="Segoe Print"/>
              </a:rPr>
              <a:t>Attività</a:t>
            </a:r>
            <a:r>
              <a:rPr sz="2400" spc="2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400" spc="-5" err="1">
                <a:solidFill>
                  <a:srgbClr val="1A71CA"/>
                </a:solidFill>
                <a:latin typeface="Segoe Print"/>
                <a:cs typeface="Segoe Print"/>
              </a:rPr>
              <a:t>motorie</a:t>
            </a:r>
            <a:r>
              <a:rPr sz="2400" spc="-2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400">
                <a:solidFill>
                  <a:srgbClr val="1A71CA"/>
                </a:solidFill>
                <a:latin typeface="Segoe Print"/>
                <a:cs typeface="Segoe Print"/>
              </a:rPr>
              <a:t>con</a:t>
            </a:r>
            <a:r>
              <a:rPr lang="it-IT" sz="240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400" spc="-5" err="1">
                <a:solidFill>
                  <a:srgbClr val="1A71CA"/>
                </a:solidFill>
                <a:latin typeface="Segoe Print"/>
                <a:cs typeface="Segoe Print"/>
              </a:rPr>
              <a:t>partecipazione</a:t>
            </a:r>
            <a:r>
              <a:rPr sz="2400" spc="-5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400">
                <a:solidFill>
                  <a:srgbClr val="1A71CA"/>
                </a:solidFill>
                <a:latin typeface="Segoe Print"/>
                <a:cs typeface="Segoe Print"/>
              </a:rPr>
              <a:t>ad</a:t>
            </a:r>
            <a:r>
              <a:rPr lang="it-IT" sz="2400">
                <a:solidFill>
                  <a:srgbClr val="1A71CA"/>
                </a:solidFill>
                <a:latin typeface="Segoe Print"/>
                <a:cs typeface="Segoe Print"/>
              </a:rPr>
              <a:t> </a:t>
            </a:r>
            <a:r>
              <a:rPr sz="2400" spc="-705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400" spc="-5" err="1">
                <a:solidFill>
                  <a:srgbClr val="1A71CA"/>
                </a:solidFill>
                <a:latin typeface="Segoe Print"/>
                <a:cs typeface="Segoe Print"/>
              </a:rPr>
              <a:t>eventi</a:t>
            </a:r>
            <a:r>
              <a:rPr sz="2400" spc="5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400" spc="-5" err="1">
                <a:solidFill>
                  <a:srgbClr val="1A71CA"/>
                </a:solidFill>
                <a:latin typeface="Segoe Print"/>
                <a:cs typeface="Segoe Print"/>
              </a:rPr>
              <a:t>sportivi</a:t>
            </a:r>
            <a:r>
              <a:rPr lang="it-IT" sz="2400" spc="-5">
                <a:solidFill>
                  <a:srgbClr val="1A71CA"/>
                </a:solidFill>
                <a:latin typeface="Segoe Print"/>
                <a:cs typeface="Segoe Print"/>
              </a:rPr>
              <a:t> e collaborazione con esperti</a:t>
            </a:r>
            <a:endParaRPr sz="2400">
              <a:latin typeface="Segoe Print"/>
              <a:cs typeface="Segoe Prin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0459">
            <a:off x="6031648" y="3635254"/>
            <a:ext cx="2785531" cy="2755048"/>
          </a:xfrm>
          <a:prstGeom prst="rect">
            <a:avLst/>
          </a:prstGeom>
        </p:spPr>
      </p:pic>
      <p:sp>
        <p:nvSpPr>
          <p:cNvPr id="16" name="object 18"/>
          <p:cNvSpPr txBox="1"/>
          <p:nvPr/>
        </p:nvSpPr>
        <p:spPr>
          <a:xfrm>
            <a:off x="7070687" y="1329822"/>
            <a:ext cx="3599306" cy="180562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b="1" spc="-5" dirty="0">
                <a:solidFill>
                  <a:srgbClr val="9A5215"/>
                </a:solidFill>
                <a:latin typeface="Segoe Print"/>
                <a:cs typeface="Segoe Print"/>
              </a:rPr>
              <a:t>INTERCULTURA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sz="1800" b="1" spc="-5" dirty="0">
              <a:solidFill>
                <a:srgbClr val="9A5215"/>
              </a:solidFill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spc="-5" dirty="0">
                <a:solidFill>
                  <a:srgbClr val="9A5215"/>
                </a:solidFill>
                <a:latin typeface="Segoe Print"/>
                <a:cs typeface="Segoe Print"/>
              </a:rPr>
              <a:t>Corso di </a:t>
            </a:r>
            <a:r>
              <a:rPr sz="2400" spc="-5" dirty="0" err="1">
                <a:solidFill>
                  <a:srgbClr val="9A5215"/>
                </a:solidFill>
                <a:latin typeface="Segoe Print"/>
                <a:cs typeface="Segoe Print"/>
              </a:rPr>
              <a:t>alfabetizzazione</a:t>
            </a:r>
            <a:r>
              <a:rPr sz="2400" spc="-30" dirty="0">
                <a:solidFill>
                  <a:srgbClr val="9A5215"/>
                </a:solidFill>
                <a:latin typeface="Segoe Print"/>
                <a:cs typeface="Segoe Print"/>
              </a:rPr>
              <a:t> </a:t>
            </a:r>
            <a:r>
              <a:rPr sz="2400" spc="-5" dirty="0">
                <a:solidFill>
                  <a:srgbClr val="9A5215"/>
                </a:solidFill>
                <a:latin typeface="Segoe Print"/>
                <a:cs typeface="Segoe Print"/>
              </a:rPr>
              <a:t>per</a:t>
            </a:r>
            <a:endParaRPr sz="2400" dirty="0"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400" spc="-5" dirty="0" err="1">
                <a:solidFill>
                  <a:srgbClr val="9A5215"/>
                </a:solidFill>
                <a:latin typeface="Segoe Print"/>
                <a:cs typeface="Segoe Print"/>
              </a:rPr>
              <a:t>alunni</a:t>
            </a:r>
            <a:r>
              <a:rPr sz="2400" spc="-25" dirty="0">
                <a:solidFill>
                  <a:srgbClr val="9A5215"/>
                </a:solidFill>
                <a:latin typeface="Segoe Print"/>
                <a:cs typeface="Segoe Print"/>
              </a:rPr>
              <a:t> </a:t>
            </a:r>
            <a:r>
              <a:rPr sz="2400" spc="-5" dirty="0">
                <a:solidFill>
                  <a:srgbClr val="9A5215"/>
                </a:solidFill>
                <a:latin typeface="Segoe Print"/>
                <a:cs typeface="Segoe Print"/>
              </a:rPr>
              <a:t>non</a:t>
            </a:r>
            <a:r>
              <a:rPr sz="2400" spc="-40" dirty="0">
                <a:solidFill>
                  <a:srgbClr val="9A5215"/>
                </a:solidFill>
                <a:latin typeface="Segoe Print"/>
                <a:cs typeface="Segoe Print"/>
              </a:rPr>
              <a:t> </a:t>
            </a:r>
            <a:r>
              <a:rPr sz="2400" spc="-5" dirty="0" err="1">
                <a:solidFill>
                  <a:srgbClr val="9A5215"/>
                </a:solidFill>
                <a:latin typeface="Segoe Print"/>
                <a:cs typeface="Segoe Print"/>
              </a:rPr>
              <a:t>italofoni</a:t>
            </a:r>
            <a:endParaRPr sz="2400" dirty="0">
              <a:latin typeface="Segoe Print"/>
              <a:cs typeface="Segoe Print"/>
            </a:endParaRPr>
          </a:p>
        </p:txBody>
      </p:sp>
      <p:sp>
        <p:nvSpPr>
          <p:cNvPr id="4" name="AutoShape 2" descr="https://euc-powerpoint.officeapps.live.com/pods/GetClipboardImage.ashx?Id=81a23967-5a41-4f4e-9c34-dc963b99ed63&amp;DC=GEU5&amp;pkey=d97af33c-34ed-4194-94fe-c4d18930c491&amp;wdwaccluster=GEU5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399199-AB00-2C51-5E6A-AD3CDCBA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76" y="1674674"/>
            <a:ext cx="4561793" cy="1754326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b="1" dirty="0">
                <a:latin typeface="Segoe Print"/>
                <a:cs typeface="Segoe Print"/>
              </a:rPr>
              <a:t/>
            </a:r>
            <a:br>
              <a:rPr lang="it-IT" sz="2400" b="1" dirty="0">
                <a:latin typeface="Segoe Print"/>
                <a:cs typeface="Segoe Print"/>
              </a:rPr>
            </a:br>
            <a:r>
              <a:rPr lang="it-IT" sz="4400" b="1" dirty="0">
                <a:latin typeface="Segoe Print"/>
                <a:cs typeface="Segoe Print"/>
              </a:rPr>
              <a:t/>
            </a:r>
            <a:br>
              <a:rPr lang="it-IT" sz="4400" b="1" dirty="0">
                <a:latin typeface="Segoe Print"/>
                <a:cs typeface="Segoe Print"/>
              </a:rPr>
            </a:b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07DC7F-3147-CC78-1950-FB6E5DE60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9077" y="1264844"/>
            <a:ext cx="2986481" cy="1846659"/>
          </a:xfrm>
        </p:spPr>
        <p:txBody>
          <a:bodyPr/>
          <a:lstStyle/>
          <a:p>
            <a:r>
              <a:rPr lang="it-IT" sz="2000" dirty="0" smtClean="0">
                <a:solidFill>
                  <a:srgbClr val="F59DF1"/>
                </a:solidFill>
              </a:rPr>
              <a:t>SPEAK UP –</a:t>
            </a:r>
          </a:p>
          <a:p>
            <a:r>
              <a:rPr lang="it-IT" sz="2000" b="1" dirty="0" smtClean="0">
                <a:solidFill>
                  <a:srgbClr val="F59DF1"/>
                </a:solidFill>
                <a:latin typeface="Segoe Print"/>
                <a:cs typeface="Segoe Print"/>
              </a:rPr>
              <a:t>Per le classi II</a:t>
            </a:r>
            <a:r>
              <a:rPr lang="it-IT" sz="2000" b="1" dirty="0">
                <a:solidFill>
                  <a:srgbClr val="F59DF1"/>
                </a:solidFill>
                <a:latin typeface="Segoe Print"/>
                <a:cs typeface="Segoe Print"/>
              </a:rPr>
              <a:t/>
            </a:r>
            <a:br>
              <a:rPr lang="it-IT" sz="2000" b="1" dirty="0">
                <a:solidFill>
                  <a:srgbClr val="F59DF1"/>
                </a:solidFill>
                <a:latin typeface="Segoe Print"/>
                <a:cs typeface="Segoe Print"/>
              </a:rPr>
            </a:br>
            <a:r>
              <a:rPr lang="it-IT" sz="2000" b="1" spc="-5" dirty="0">
                <a:solidFill>
                  <a:srgbClr val="F59DF1"/>
                </a:solidFill>
                <a:latin typeface="Segoe Print"/>
                <a:cs typeface="Segoe Print"/>
              </a:rPr>
              <a:t/>
            </a:r>
            <a:br>
              <a:rPr lang="it-IT" sz="2000" b="1" spc="-5" dirty="0">
                <a:solidFill>
                  <a:srgbClr val="F59DF1"/>
                </a:solidFill>
                <a:latin typeface="Segoe Print"/>
                <a:cs typeface="Segoe Print"/>
              </a:rPr>
            </a:br>
            <a:r>
              <a:rPr lang="it-IT" sz="2000" spc="-5" dirty="0" smtClean="0">
                <a:solidFill>
                  <a:srgbClr val="F59DF1"/>
                </a:solidFill>
              </a:rPr>
              <a:t>Potenziamento propedeutico al KET</a:t>
            </a:r>
            <a:r>
              <a:rPr lang="it-IT" sz="2000" b="1" dirty="0">
                <a:latin typeface="Segoe Print"/>
                <a:cs typeface="Segoe Print"/>
              </a:rPr>
              <a:t/>
            </a:r>
            <a:br>
              <a:rPr lang="it-IT" sz="2000" b="1" dirty="0">
                <a:latin typeface="Segoe Print"/>
                <a:cs typeface="Segoe Print"/>
              </a:rPr>
            </a:br>
            <a:endParaRPr lang="it-IT" sz="2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35F925-E03F-2868-D1F4-1F0E028519D8}"/>
              </a:ext>
            </a:extLst>
          </p:cNvPr>
          <p:cNvSpPr txBox="1"/>
          <p:nvPr/>
        </p:nvSpPr>
        <p:spPr>
          <a:xfrm>
            <a:off x="536685" y="416342"/>
            <a:ext cx="9486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I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progetti</a:t>
            </a:r>
            <a:r>
              <a:rPr lang="it-IT" sz="3600" b="0" i="0" spc="-20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attivati</a:t>
            </a:r>
            <a:r>
              <a:rPr lang="it-IT" sz="3600" b="0" i="0" spc="-3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nell'a.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s.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2024-25</a:t>
            </a: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4609" y="1264844"/>
            <a:ext cx="3666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5" dirty="0" smtClean="0">
                <a:solidFill>
                  <a:srgbClr val="00B0F0"/>
                </a:solidFill>
                <a:latin typeface="Segoe Print"/>
                <a:cs typeface="Segoe Print"/>
              </a:rPr>
              <a:t>LET’S PLAY – </a:t>
            </a:r>
          </a:p>
          <a:p>
            <a:r>
              <a:rPr lang="it-IT" sz="2000" b="1" spc="-5" dirty="0" smtClean="0">
                <a:solidFill>
                  <a:srgbClr val="00B0F0"/>
                </a:solidFill>
                <a:latin typeface="Segoe Print"/>
                <a:cs typeface="Segoe Print"/>
              </a:rPr>
              <a:t>Per le classi I</a:t>
            </a:r>
          </a:p>
          <a:p>
            <a:endParaRPr lang="it-IT" sz="2000" b="1" spc="-5" dirty="0">
              <a:solidFill>
                <a:srgbClr val="00B0F0"/>
              </a:solidFill>
              <a:latin typeface="Segoe Print"/>
              <a:cs typeface="Segoe Print"/>
            </a:endParaRPr>
          </a:p>
          <a:p>
            <a:r>
              <a:rPr lang="it-IT" sz="2000" b="1" spc="-5" dirty="0" smtClean="0">
                <a:solidFill>
                  <a:srgbClr val="00B0F0"/>
                </a:solidFill>
                <a:latin typeface="Segoe Print"/>
                <a:cs typeface="Segoe Print"/>
              </a:rPr>
              <a:t>Giochi da tavola per l’arricchimento di vocaboli e il consolidamento di strutture grammaticali</a:t>
            </a:r>
            <a:endParaRPr lang="it-IT" sz="2000" b="1" spc="-5" dirty="0">
              <a:solidFill>
                <a:srgbClr val="00B0F0"/>
              </a:solidFill>
              <a:latin typeface="Segoe Print"/>
              <a:cs typeface="Segoe Print"/>
            </a:endParaRPr>
          </a:p>
        </p:txBody>
      </p:sp>
      <p:sp>
        <p:nvSpPr>
          <p:cNvPr id="9" name="AutoShape 4" descr="Personal computer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573601" y="1421565"/>
            <a:ext cx="4170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5" dirty="0" smtClean="0">
                <a:solidFill>
                  <a:srgbClr val="00B050"/>
                </a:solidFill>
                <a:latin typeface="Segoe Print"/>
                <a:cs typeface="Segoe Print"/>
              </a:rPr>
              <a:t>CERTIFICAZIONE KET –</a:t>
            </a:r>
          </a:p>
          <a:p>
            <a:r>
              <a:rPr lang="it-IT" sz="2000" b="1" spc="-5" dirty="0" smtClean="0">
                <a:solidFill>
                  <a:srgbClr val="00B050"/>
                </a:solidFill>
                <a:latin typeface="Segoe Print"/>
                <a:cs typeface="Segoe Print"/>
              </a:rPr>
              <a:t>Per le classi III</a:t>
            </a:r>
          </a:p>
          <a:p>
            <a:endParaRPr lang="it-IT" sz="2000" b="1" spc="-5" dirty="0" smtClean="0">
              <a:solidFill>
                <a:srgbClr val="00B050"/>
              </a:solidFill>
              <a:latin typeface="Segoe Print"/>
              <a:cs typeface="Segoe Print"/>
            </a:endParaRPr>
          </a:p>
          <a:p>
            <a:endParaRPr lang="it-IT" sz="2000" b="1" spc="-5" dirty="0">
              <a:solidFill>
                <a:srgbClr val="00B050"/>
              </a:solidFill>
              <a:latin typeface="Segoe Print"/>
              <a:cs typeface="Segoe Print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44609" y="3625237"/>
            <a:ext cx="3411584" cy="1758527"/>
            <a:chOff x="1403016" y="3821186"/>
            <a:chExt cx="4779847" cy="2217809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2"/>
            <a:srcRect l="1998" t="22077" r="172" b="1170"/>
            <a:stretch/>
          </p:blipFill>
          <p:spPr>
            <a:xfrm>
              <a:off x="1403016" y="3837596"/>
              <a:ext cx="4779847" cy="2201399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1962244" y="3926350"/>
              <a:ext cx="1235985" cy="4101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962245" y="3821186"/>
              <a:ext cx="1332402" cy="4101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/>
          <a:srcRect b="10518"/>
          <a:stretch/>
        </p:blipFill>
        <p:spPr>
          <a:xfrm>
            <a:off x="4155338" y="3111503"/>
            <a:ext cx="3101449" cy="211226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932" y="2489301"/>
            <a:ext cx="3895856" cy="270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61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399199-AB00-2C51-5E6A-AD3CDCBA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76" y="1674674"/>
            <a:ext cx="4561793" cy="1754326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b="1" dirty="0">
                <a:solidFill>
                  <a:srgbClr val="FFC000"/>
                </a:solidFill>
                <a:latin typeface="Segoe Print"/>
                <a:cs typeface="Segoe Print"/>
              </a:rPr>
              <a:t>ORCHESTRA</a:t>
            </a:r>
            <a:r>
              <a:rPr lang="it-IT" sz="2400" b="1" spc="-25" dirty="0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lang="it-IT" sz="2400" b="1" dirty="0">
                <a:solidFill>
                  <a:srgbClr val="FFC000"/>
                </a:solidFill>
                <a:latin typeface="Segoe Print"/>
                <a:cs typeface="Segoe Print"/>
              </a:rPr>
              <a:t>A</a:t>
            </a:r>
            <a:r>
              <a:rPr lang="it-IT" sz="2400" b="1" spc="-45" dirty="0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lang="it-IT" sz="2400" b="1" spc="-5" dirty="0">
                <a:solidFill>
                  <a:srgbClr val="FFC000"/>
                </a:solidFill>
                <a:latin typeface="Segoe Print"/>
                <a:cs typeface="Segoe Print"/>
              </a:rPr>
              <a:t>SCUOLA</a:t>
            </a:r>
            <a:r>
              <a:rPr lang="it-IT" sz="2400" b="1" dirty="0">
                <a:latin typeface="Segoe Print"/>
                <a:cs typeface="Segoe Print"/>
              </a:rPr>
              <a:t/>
            </a:r>
            <a:br>
              <a:rPr lang="it-IT" sz="2400" b="1" dirty="0">
                <a:latin typeface="Segoe Print"/>
                <a:cs typeface="Segoe Print"/>
              </a:rPr>
            </a:br>
            <a:r>
              <a:rPr lang="it-IT" sz="2400" b="1" spc="-5" dirty="0">
                <a:solidFill>
                  <a:srgbClr val="FFC000"/>
                </a:solidFill>
                <a:latin typeface="Segoe Print"/>
                <a:cs typeface="Segoe Print"/>
              </a:rPr>
              <a:t/>
            </a:r>
            <a:br>
              <a:rPr lang="it-IT" sz="2400" b="1" spc="-5" dirty="0">
                <a:solidFill>
                  <a:srgbClr val="FFC000"/>
                </a:solidFill>
                <a:latin typeface="Segoe Print"/>
                <a:cs typeface="Segoe Print"/>
              </a:rPr>
            </a:br>
            <a:r>
              <a:rPr lang="it-IT" sz="2400" b="1" spc="-5" dirty="0">
                <a:solidFill>
                  <a:srgbClr val="FFC000"/>
                </a:solidFill>
                <a:latin typeface="Segoe Print"/>
                <a:cs typeface="Segoe Print"/>
              </a:rPr>
              <a:t>Attività di musica </a:t>
            </a:r>
            <a:r>
              <a:rPr lang="it-IT" sz="2400" b="1" spc="-705" dirty="0">
                <a:solidFill>
                  <a:srgbClr val="FFC000"/>
                </a:solidFill>
                <a:latin typeface="Segoe Print"/>
                <a:cs typeface="Segoe Print"/>
              </a:rPr>
              <a:t> </a:t>
            </a:r>
            <a:r>
              <a:rPr lang="it-IT" sz="2400" b="1" spc="-10" dirty="0">
                <a:solidFill>
                  <a:srgbClr val="FFC000"/>
                </a:solidFill>
                <a:latin typeface="Segoe Print"/>
                <a:cs typeface="Segoe Print"/>
              </a:rPr>
              <a:t>d'insieme</a:t>
            </a:r>
            <a:r>
              <a:rPr lang="it-IT" sz="4400" b="1" dirty="0">
                <a:latin typeface="Segoe Print"/>
                <a:cs typeface="Segoe Print"/>
              </a:rPr>
              <a:t/>
            </a:r>
            <a:br>
              <a:rPr lang="it-IT" sz="4400" b="1" dirty="0">
                <a:latin typeface="Segoe Print"/>
                <a:cs typeface="Segoe Print"/>
              </a:rPr>
            </a:b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07DC7F-3147-CC78-1950-FB6E5DE60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9158" y="1536487"/>
            <a:ext cx="3976137" cy="3915053"/>
          </a:xfrm>
        </p:spPr>
        <p:txBody>
          <a:bodyPr/>
          <a:lstStyle/>
          <a:p>
            <a:r>
              <a:rPr lang="it-IT" sz="2000" b="1" dirty="0">
                <a:solidFill>
                  <a:srgbClr val="FFC000"/>
                </a:solidFill>
                <a:latin typeface="Segoe Print"/>
                <a:cs typeface="Segoe Print"/>
              </a:rPr>
              <a:t>PIEGA, RIPIEGA E SPIEGA</a:t>
            </a:r>
            <a:r>
              <a:rPr lang="it-IT" sz="2000" b="1" dirty="0">
                <a:latin typeface="Segoe Print"/>
                <a:cs typeface="Segoe Print"/>
              </a:rPr>
              <a:t/>
            </a:r>
            <a:br>
              <a:rPr lang="it-IT" sz="2000" b="1" dirty="0">
                <a:latin typeface="Segoe Print"/>
                <a:cs typeface="Segoe Print"/>
              </a:rPr>
            </a:br>
            <a:r>
              <a:rPr lang="it-IT" sz="2000" b="1" spc="-5" dirty="0">
                <a:solidFill>
                  <a:srgbClr val="FFC000"/>
                </a:solidFill>
                <a:latin typeface="Segoe Print"/>
                <a:cs typeface="Segoe Print"/>
              </a:rPr>
              <a:t/>
            </a:r>
            <a:br>
              <a:rPr lang="it-IT" sz="2000" b="1" spc="-5" dirty="0">
                <a:solidFill>
                  <a:srgbClr val="FFC000"/>
                </a:solidFill>
                <a:latin typeface="Segoe Print"/>
                <a:cs typeface="Segoe Print"/>
              </a:rPr>
            </a:br>
            <a:r>
              <a:rPr lang="it-IT" sz="2000" b="1" spc="-5" dirty="0">
                <a:solidFill>
                  <a:srgbClr val="FFC000"/>
                </a:solidFill>
                <a:latin typeface="Segoe Print"/>
                <a:cs typeface="Segoe Print"/>
              </a:rPr>
              <a:t>Attività di geometria</a:t>
            </a:r>
            <a:r>
              <a:rPr lang="it-IT" sz="2000" b="1" dirty="0">
                <a:latin typeface="Segoe Print"/>
                <a:cs typeface="Segoe Print"/>
              </a:rPr>
              <a:t/>
            </a:r>
            <a:br>
              <a:rPr lang="it-IT" sz="2000" b="1" dirty="0">
                <a:latin typeface="Segoe Print"/>
                <a:cs typeface="Segoe Print"/>
              </a:rPr>
            </a:br>
            <a:endParaRPr lang="it-IT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14F0AC-4C9C-9C90-6A48-F479E326F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85" y="3314148"/>
            <a:ext cx="3511600" cy="28592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3E0CD2-DA00-2AAF-929C-BD779C7B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158" y="2992426"/>
            <a:ext cx="3278819" cy="24591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35F925-E03F-2868-D1F4-1F0E028519D8}"/>
              </a:ext>
            </a:extLst>
          </p:cNvPr>
          <p:cNvSpPr txBox="1"/>
          <p:nvPr/>
        </p:nvSpPr>
        <p:spPr>
          <a:xfrm>
            <a:off x="536685" y="416342"/>
            <a:ext cx="9486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I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progetti</a:t>
            </a:r>
            <a:r>
              <a:rPr lang="it-IT" sz="3600" b="0" i="0" spc="-20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attivati</a:t>
            </a:r>
            <a:r>
              <a:rPr lang="it-IT" sz="3600" b="0" i="0" spc="-3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nell'a.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s.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2024-25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535445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399199-AB00-2C51-5E6A-AD3CDCBA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76" y="1674674"/>
            <a:ext cx="4561793" cy="1754326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b="1" dirty="0">
                <a:latin typeface="Segoe Print"/>
                <a:cs typeface="Segoe Print"/>
              </a:rPr>
              <a:t/>
            </a:r>
            <a:br>
              <a:rPr lang="it-IT" sz="2400" b="1" dirty="0">
                <a:latin typeface="Segoe Print"/>
                <a:cs typeface="Segoe Print"/>
              </a:rPr>
            </a:br>
            <a:r>
              <a:rPr lang="it-IT" sz="4400" b="1" dirty="0">
                <a:latin typeface="Segoe Print"/>
                <a:cs typeface="Segoe Print"/>
              </a:rPr>
              <a:t/>
            </a:r>
            <a:br>
              <a:rPr lang="it-IT" sz="4400" b="1" dirty="0">
                <a:latin typeface="Segoe Print"/>
                <a:cs typeface="Segoe Print"/>
              </a:rPr>
            </a:b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07DC7F-3147-CC78-1950-FB6E5DE60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047" y="1687275"/>
            <a:ext cx="3858692" cy="1231106"/>
          </a:xfrm>
        </p:spPr>
        <p:txBody>
          <a:bodyPr/>
          <a:lstStyle/>
          <a:p>
            <a:r>
              <a:rPr lang="it-IT" sz="2000" b="1" dirty="0" smtClean="0">
                <a:solidFill>
                  <a:srgbClr val="00B050"/>
                </a:solidFill>
                <a:latin typeface="Segoe Print"/>
                <a:cs typeface="Segoe Print"/>
              </a:rPr>
              <a:t>SCRATCH</a:t>
            </a:r>
            <a:r>
              <a:rPr lang="it-IT" sz="2000" b="1" dirty="0">
                <a:solidFill>
                  <a:srgbClr val="00B050"/>
                </a:solidFill>
                <a:latin typeface="Segoe Print"/>
                <a:cs typeface="Segoe Print"/>
              </a:rPr>
              <a:t/>
            </a:r>
            <a:br>
              <a:rPr lang="it-IT" sz="2000" b="1" dirty="0">
                <a:solidFill>
                  <a:srgbClr val="00B050"/>
                </a:solidFill>
                <a:latin typeface="Segoe Print"/>
                <a:cs typeface="Segoe Print"/>
              </a:rPr>
            </a:br>
            <a:r>
              <a:rPr lang="it-IT" sz="2000" b="1" spc="-5" dirty="0">
                <a:solidFill>
                  <a:srgbClr val="00B050"/>
                </a:solidFill>
                <a:latin typeface="Segoe Print"/>
                <a:cs typeface="Segoe Print"/>
              </a:rPr>
              <a:t/>
            </a:r>
            <a:br>
              <a:rPr lang="it-IT" sz="2000" b="1" spc="-5" dirty="0">
                <a:solidFill>
                  <a:srgbClr val="00B050"/>
                </a:solidFill>
                <a:latin typeface="Segoe Print"/>
                <a:cs typeface="Segoe Print"/>
              </a:rPr>
            </a:br>
            <a:r>
              <a:rPr lang="it-IT" sz="2000" b="1" spc="-5" dirty="0" smtClean="0">
                <a:solidFill>
                  <a:srgbClr val="00B050"/>
                </a:solidFill>
                <a:latin typeface="Segoe Print"/>
                <a:cs typeface="Segoe Print"/>
              </a:rPr>
              <a:t>Programmazione a blocchi</a:t>
            </a:r>
            <a:r>
              <a:rPr lang="it-IT" sz="2000" b="1" dirty="0">
                <a:latin typeface="Segoe Print"/>
                <a:cs typeface="Segoe Print"/>
              </a:rPr>
              <a:t/>
            </a:r>
            <a:br>
              <a:rPr lang="it-IT" sz="2000" b="1" dirty="0">
                <a:latin typeface="Segoe Print"/>
                <a:cs typeface="Segoe Print"/>
              </a:rPr>
            </a:br>
            <a:endParaRPr lang="it-IT" sz="2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35F925-E03F-2868-D1F4-1F0E028519D8}"/>
              </a:ext>
            </a:extLst>
          </p:cNvPr>
          <p:cNvSpPr txBox="1"/>
          <p:nvPr/>
        </p:nvSpPr>
        <p:spPr>
          <a:xfrm>
            <a:off x="536685" y="416342"/>
            <a:ext cx="9486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I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progetti</a:t>
            </a:r>
            <a:r>
              <a:rPr lang="it-IT" sz="3600" b="0" i="0" spc="-20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attivati</a:t>
            </a:r>
            <a:r>
              <a:rPr lang="it-IT" sz="3600" b="0" i="0" spc="-3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nell'a.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s.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2024-25</a:t>
            </a: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22554" y="1687275"/>
            <a:ext cx="3951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5" dirty="0">
                <a:solidFill>
                  <a:srgbClr val="0070C0"/>
                </a:solidFill>
                <a:latin typeface="Segoe Print"/>
                <a:cs typeface="Segoe Print"/>
              </a:rPr>
              <a:t>INFORMATICA DI </a:t>
            </a:r>
            <a:r>
              <a:rPr lang="it-IT" sz="2000" b="1" spc="-5" dirty="0" smtClean="0">
                <a:solidFill>
                  <a:srgbClr val="0070C0"/>
                </a:solidFill>
                <a:latin typeface="Segoe Print"/>
                <a:cs typeface="Segoe Print"/>
              </a:rPr>
              <a:t>BASE</a:t>
            </a:r>
          </a:p>
          <a:p>
            <a:endParaRPr lang="it-IT" sz="2000" b="1" spc="-5" dirty="0">
              <a:solidFill>
                <a:srgbClr val="0070C0"/>
              </a:solidFill>
              <a:latin typeface="Segoe Print"/>
              <a:cs typeface="Segoe Print"/>
            </a:endParaRPr>
          </a:p>
          <a:p>
            <a:r>
              <a:rPr lang="it-IT" sz="2000" b="1" spc="-5" dirty="0">
                <a:solidFill>
                  <a:srgbClr val="0070C0"/>
                </a:solidFill>
                <a:latin typeface="Segoe Print"/>
                <a:cs typeface="Segoe Print"/>
              </a:rPr>
              <a:t>Utilizzo </a:t>
            </a:r>
            <a:r>
              <a:rPr lang="it-IT" sz="2000" b="1" spc="-5" dirty="0" smtClean="0">
                <a:solidFill>
                  <a:srgbClr val="0070C0"/>
                </a:solidFill>
                <a:latin typeface="Segoe Print"/>
                <a:cs typeface="Segoe Print"/>
              </a:rPr>
              <a:t>del </a:t>
            </a:r>
            <a:r>
              <a:rPr lang="it-IT" sz="2000" b="1" spc="-5" dirty="0">
                <a:solidFill>
                  <a:srgbClr val="0070C0"/>
                </a:solidFill>
                <a:latin typeface="Segoe Print"/>
                <a:cs typeface="Segoe Print"/>
              </a:rPr>
              <a:t>pacchetto Office</a:t>
            </a:r>
          </a:p>
        </p:txBody>
      </p:sp>
      <p:sp>
        <p:nvSpPr>
          <p:cNvPr id="9" name="AutoShape 4" descr="Personal computer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21" y="3274018"/>
            <a:ext cx="2571882" cy="241985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95" y="3069597"/>
            <a:ext cx="2576644" cy="24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4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665" y="900161"/>
            <a:ext cx="6076826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sz="4200">
              <a:latin typeface="Segoe Print" panose="02000600000000000000" pitchFamily="2" charset="0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12460" y="2376678"/>
            <a:ext cx="4548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>
                <a:solidFill>
                  <a:srgbClr val="1A71CA"/>
                </a:solidFill>
                <a:latin typeface="Segoe Print"/>
                <a:cs typeface="Segoe Print"/>
              </a:rPr>
              <a:t>LE</a:t>
            </a:r>
            <a:r>
              <a:rPr sz="4800" b="1" spc="-8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4800" b="1" spc="-5">
                <a:solidFill>
                  <a:srgbClr val="1A71CA"/>
                </a:solidFill>
                <a:latin typeface="Segoe Print"/>
                <a:cs typeface="Segoe Print"/>
              </a:rPr>
              <a:t>ISCRIZIONI</a:t>
            </a:r>
            <a:endParaRPr sz="4800">
              <a:latin typeface="Segoe Print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3878087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399199-AB00-2C51-5E6A-AD3CDCBA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76" y="1674674"/>
            <a:ext cx="4561793" cy="1754326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b="1" dirty="0">
                <a:latin typeface="Segoe Print"/>
                <a:cs typeface="Segoe Print"/>
              </a:rPr>
              <a:t/>
            </a:r>
            <a:br>
              <a:rPr lang="it-IT" sz="2400" b="1" dirty="0">
                <a:latin typeface="Segoe Print"/>
                <a:cs typeface="Segoe Print"/>
              </a:rPr>
            </a:br>
            <a:r>
              <a:rPr lang="it-IT" sz="4400" b="1" dirty="0">
                <a:latin typeface="Segoe Print"/>
                <a:cs typeface="Segoe Print"/>
              </a:rPr>
              <a:t/>
            </a:r>
            <a:br>
              <a:rPr lang="it-IT" sz="4400" b="1" dirty="0">
                <a:latin typeface="Segoe Print"/>
                <a:cs typeface="Segoe Print"/>
              </a:rPr>
            </a:b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07DC7F-3147-CC78-1950-FB6E5DE60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1263" y="1264844"/>
            <a:ext cx="2986481" cy="1538883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59DF1"/>
                </a:solidFill>
                <a:latin typeface="Segoe Print"/>
                <a:cs typeface="Segoe Print"/>
              </a:rPr>
              <a:t>GIOCHI di MATEMATICA</a:t>
            </a:r>
            <a:r>
              <a:rPr lang="it-IT" sz="2000" b="1" dirty="0">
                <a:solidFill>
                  <a:srgbClr val="F59DF1"/>
                </a:solidFill>
                <a:latin typeface="Segoe Print"/>
                <a:cs typeface="Segoe Print"/>
              </a:rPr>
              <a:t/>
            </a:r>
            <a:br>
              <a:rPr lang="it-IT" sz="2000" b="1" dirty="0">
                <a:solidFill>
                  <a:srgbClr val="F59DF1"/>
                </a:solidFill>
                <a:latin typeface="Segoe Print"/>
                <a:cs typeface="Segoe Print"/>
              </a:rPr>
            </a:br>
            <a:r>
              <a:rPr lang="it-IT" sz="2000" b="1" spc="-5" dirty="0">
                <a:solidFill>
                  <a:srgbClr val="F59DF1"/>
                </a:solidFill>
                <a:latin typeface="Segoe Print"/>
                <a:cs typeface="Segoe Print"/>
              </a:rPr>
              <a:t/>
            </a:r>
            <a:br>
              <a:rPr lang="it-IT" sz="2000" b="1" spc="-5" dirty="0">
                <a:solidFill>
                  <a:srgbClr val="F59DF1"/>
                </a:solidFill>
                <a:latin typeface="Segoe Print"/>
                <a:cs typeface="Segoe Print"/>
              </a:rPr>
            </a:br>
            <a:r>
              <a:rPr lang="it-IT" sz="2000" spc="-5" dirty="0" smtClean="0">
                <a:solidFill>
                  <a:srgbClr val="F59DF1"/>
                </a:solidFill>
              </a:rPr>
              <a:t>Giochi da tavola, quiz di logica e biografie di matematici</a:t>
            </a:r>
            <a:r>
              <a:rPr lang="it-IT" sz="2000" b="1" dirty="0">
                <a:latin typeface="Segoe Print"/>
                <a:cs typeface="Segoe Print"/>
              </a:rPr>
              <a:t/>
            </a:r>
            <a:br>
              <a:rPr lang="it-IT" sz="2000" b="1" dirty="0">
                <a:latin typeface="Segoe Print"/>
                <a:cs typeface="Segoe Print"/>
              </a:rPr>
            </a:br>
            <a:endParaRPr lang="it-IT" sz="2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35F925-E03F-2868-D1F4-1F0E028519D8}"/>
              </a:ext>
            </a:extLst>
          </p:cNvPr>
          <p:cNvSpPr txBox="1"/>
          <p:nvPr/>
        </p:nvSpPr>
        <p:spPr>
          <a:xfrm>
            <a:off x="536685" y="416342"/>
            <a:ext cx="9486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I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progetti</a:t>
            </a:r>
            <a:r>
              <a:rPr lang="it-IT" sz="3600" b="0" i="0" spc="-20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dirty="0">
                <a:solidFill>
                  <a:srgbClr val="FF0000"/>
                </a:solidFill>
                <a:latin typeface="Segoe Print"/>
                <a:cs typeface="Segoe Print"/>
              </a:rPr>
              <a:t>attivati</a:t>
            </a:r>
            <a:r>
              <a:rPr lang="it-IT" sz="3600" b="0" i="0" spc="-3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nell'a.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s.</a:t>
            </a:r>
            <a:r>
              <a:rPr lang="it-IT"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2024-25</a:t>
            </a: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36685" y="1536174"/>
            <a:ext cx="34732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5" dirty="0" smtClean="0">
                <a:solidFill>
                  <a:srgbClr val="00B0F0"/>
                </a:solidFill>
                <a:latin typeface="Segoe Print"/>
                <a:cs typeface="Segoe Print"/>
              </a:rPr>
              <a:t>MATEMATICA di base e GEOGEBRA </a:t>
            </a:r>
          </a:p>
          <a:p>
            <a:endParaRPr lang="it-IT" sz="2000" b="1" spc="-5" dirty="0">
              <a:solidFill>
                <a:srgbClr val="00B0F0"/>
              </a:solidFill>
              <a:latin typeface="Segoe Print"/>
              <a:cs typeface="Segoe Print"/>
            </a:endParaRPr>
          </a:p>
          <a:p>
            <a:r>
              <a:rPr lang="it-IT" sz="2000" b="1" spc="-5" dirty="0" smtClean="0">
                <a:solidFill>
                  <a:srgbClr val="00B0F0"/>
                </a:solidFill>
                <a:latin typeface="Segoe Print"/>
                <a:cs typeface="Segoe Print"/>
              </a:rPr>
              <a:t>Consolidamento e laboratorio</a:t>
            </a:r>
            <a:endParaRPr lang="it-IT" sz="2000" b="1" spc="-5" dirty="0">
              <a:solidFill>
                <a:srgbClr val="00B0F0"/>
              </a:solidFill>
              <a:latin typeface="Segoe Print"/>
              <a:cs typeface="Segoe Print"/>
            </a:endParaRPr>
          </a:p>
        </p:txBody>
      </p:sp>
      <p:sp>
        <p:nvSpPr>
          <p:cNvPr id="9" name="AutoShape 4" descr="Personal computer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85" y="3305890"/>
            <a:ext cx="2488254" cy="23067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077" y="3567500"/>
            <a:ext cx="2995151" cy="199313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573601" y="1421565"/>
            <a:ext cx="4170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5" dirty="0" smtClean="0">
                <a:solidFill>
                  <a:srgbClr val="00B050"/>
                </a:solidFill>
                <a:latin typeface="Segoe Print"/>
                <a:cs typeface="Segoe Print"/>
              </a:rPr>
              <a:t>LA MATEMATICA VA </a:t>
            </a:r>
          </a:p>
          <a:p>
            <a:r>
              <a:rPr lang="it-IT" sz="2000" b="1" spc="-5" dirty="0" smtClean="0">
                <a:solidFill>
                  <a:srgbClr val="00B050"/>
                </a:solidFill>
                <a:latin typeface="Segoe Print"/>
                <a:cs typeface="Segoe Print"/>
              </a:rPr>
              <a:t>A FARE LA SPESA – Per le classi I</a:t>
            </a:r>
          </a:p>
          <a:p>
            <a:endParaRPr lang="it-IT" sz="2000" b="1" spc="-5" dirty="0">
              <a:solidFill>
                <a:srgbClr val="00B050"/>
              </a:solidFill>
              <a:latin typeface="Segoe Print"/>
              <a:cs typeface="Segoe Print"/>
            </a:endParaRPr>
          </a:p>
          <a:p>
            <a:r>
              <a:rPr lang="it-IT" sz="2000" b="1" spc="-5" dirty="0" smtClean="0">
                <a:solidFill>
                  <a:srgbClr val="00B050"/>
                </a:solidFill>
                <a:latin typeface="Segoe Print"/>
                <a:cs typeface="Segoe Print"/>
              </a:rPr>
              <a:t>Consolidamento e laboratorio</a:t>
            </a:r>
            <a:endParaRPr lang="it-IT" sz="2000" b="1" spc="-5" dirty="0">
              <a:solidFill>
                <a:srgbClr val="00B050"/>
              </a:solidFill>
              <a:latin typeface="Segoe Print"/>
              <a:cs typeface="Segoe Print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869" y="3373777"/>
            <a:ext cx="3350449" cy="23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73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5276" y="373126"/>
            <a:ext cx="8518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i="0" dirty="0">
                <a:solidFill>
                  <a:srgbClr val="FF0000"/>
                </a:solidFill>
                <a:latin typeface="Segoe Print"/>
                <a:cs typeface="Segoe Print"/>
              </a:rPr>
              <a:t>I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err="1">
                <a:solidFill>
                  <a:srgbClr val="FF0000"/>
                </a:solidFill>
                <a:latin typeface="Segoe Print"/>
                <a:cs typeface="Segoe Print"/>
              </a:rPr>
              <a:t>progetti</a:t>
            </a:r>
            <a:r>
              <a:rPr sz="3600" b="0" i="0" spc="-20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dirty="0" err="1">
                <a:solidFill>
                  <a:srgbClr val="FF0000"/>
                </a:solidFill>
                <a:latin typeface="Segoe Print"/>
                <a:cs typeface="Segoe Print"/>
              </a:rPr>
              <a:t>attivati</a:t>
            </a:r>
            <a:r>
              <a:rPr sz="3600" b="0" i="0" spc="-3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err="1">
                <a:solidFill>
                  <a:srgbClr val="FF0000"/>
                </a:solidFill>
                <a:latin typeface="Segoe Print"/>
                <a:cs typeface="Segoe Print"/>
              </a:rPr>
              <a:t>nell'a</a:t>
            </a:r>
            <a:r>
              <a:rPr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.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s.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4</a:t>
            </a:r>
            <a:r>
              <a:rPr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-2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5</a:t>
            </a:r>
            <a:endParaRPr sz="3600" dirty="0">
              <a:latin typeface="Segoe Print"/>
              <a:cs typeface="Segoe Prin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817" y="1276281"/>
            <a:ext cx="3416950" cy="424988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spc="-5" dirty="0" smtClean="0">
                <a:solidFill>
                  <a:srgbClr val="F59DF1"/>
                </a:solidFill>
                <a:latin typeface="Segoe Print"/>
                <a:cs typeface="Segoe Print"/>
              </a:rPr>
              <a:t>A COLPI DI LIBRO</a:t>
            </a:r>
            <a:endParaRPr lang="it-IT" sz="2400" spc="-5" dirty="0">
              <a:solidFill>
                <a:srgbClr val="F59DF1"/>
              </a:solidFill>
              <a:latin typeface="Segoe Print"/>
              <a:cs typeface="Segoe Print"/>
            </a:endParaRPr>
          </a:p>
          <a:p>
            <a:pPr marL="12700">
              <a:spcBef>
                <a:spcPts val="100"/>
              </a:spcBef>
            </a:pPr>
            <a:r>
              <a:rPr lang="it-IT" sz="2400" spc="-5" dirty="0">
                <a:solidFill>
                  <a:srgbClr val="F59DF1"/>
                </a:solidFill>
                <a:latin typeface="Segoe Print"/>
                <a:cs typeface="Segoe Print"/>
              </a:rPr>
              <a:t>Per le classi I e II 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sz="2400" spc="-5" dirty="0">
              <a:solidFill>
                <a:srgbClr val="F59DF1"/>
              </a:solidFill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>
                <a:solidFill>
                  <a:srgbClr val="F59DF1"/>
                </a:solidFill>
                <a:latin typeface="Segoe Print"/>
                <a:cs typeface="Segoe Print"/>
              </a:rPr>
              <a:t>G</a:t>
            </a:r>
            <a:r>
              <a:rPr lang="it-IT" sz="2000" spc="-5" dirty="0">
                <a:solidFill>
                  <a:srgbClr val="F59DF1"/>
                </a:solidFill>
                <a:latin typeface="Segoe Print"/>
                <a:cs typeface="Segoe Print"/>
              </a:rPr>
              <a:t>ioco a squadre per classi parallele che si affrontano sulla conoscenza di un libro letto.</a:t>
            </a:r>
          </a:p>
          <a:p>
            <a:pPr marL="12700">
              <a:spcBef>
                <a:spcPts val="100"/>
              </a:spcBef>
            </a:pPr>
            <a:r>
              <a:rPr lang="it-IT" sz="2000" spc="-5" dirty="0">
                <a:solidFill>
                  <a:srgbClr val="F59DF1"/>
                </a:solidFill>
                <a:latin typeface="Segoe Print"/>
                <a:cs typeface="Segoe Print"/>
              </a:rPr>
              <a:t>Promuove la lettura come fonte di arricchimento e occasione di crescita continua, consolida il senso  di  appartenenza,  sviluppa  la collaborazione</a:t>
            </a:r>
            <a:r>
              <a:rPr lang="it-IT" spc="-5" dirty="0">
                <a:solidFill>
                  <a:srgbClr val="F59DF1"/>
                </a:solidFill>
                <a:latin typeface="Segoe Print"/>
                <a:cs typeface="Segoe Print"/>
              </a:rPr>
              <a:t>.</a:t>
            </a:r>
          </a:p>
        </p:txBody>
      </p:sp>
      <p:pic>
        <p:nvPicPr>
          <p:cNvPr id="1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3072" y="3801452"/>
            <a:ext cx="2855363" cy="2226250"/>
          </a:xfrm>
          <a:prstGeom prst="rect">
            <a:avLst/>
          </a:prstGeom>
        </p:spPr>
      </p:pic>
      <p:sp>
        <p:nvSpPr>
          <p:cNvPr id="17" name="object 8"/>
          <p:cNvSpPr txBox="1"/>
          <p:nvPr/>
        </p:nvSpPr>
        <p:spPr>
          <a:xfrm>
            <a:off x="6793190" y="1407790"/>
            <a:ext cx="4505801" cy="268791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1A71CA"/>
                </a:solidFill>
                <a:latin typeface="Segoe Print"/>
                <a:cs typeface="Segoe Print"/>
              </a:rPr>
              <a:t>CORSO</a:t>
            </a:r>
            <a:r>
              <a:rPr sz="2000" b="1" spc="-55" dirty="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1A71CA"/>
                </a:solidFill>
                <a:latin typeface="Segoe Print"/>
                <a:cs typeface="Segoe Print"/>
              </a:rPr>
              <a:t>DI</a:t>
            </a:r>
            <a:r>
              <a:rPr sz="2000" b="1" spc="-45" dirty="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sz="2000" b="1" spc="-5" dirty="0">
                <a:solidFill>
                  <a:srgbClr val="1A71CA"/>
                </a:solidFill>
                <a:latin typeface="Segoe Print"/>
                <a:cs typeface="Segoe Print"/>
              </a:rPr>
              <a:t>LATINO</a:t>
            </a:r>
            <a:endParaRPr lang="it-IT" sz="2000" b="1" spc="-5" dirty="0">
              <a:solidFill>
                <a:srgbClr val="1A71CA"/>
              </a:solidFill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000" b="1" spc="-5" dirty="0">
                <a:solidFill>
                  <a:srgbClr val="1A71CA"/>
                </a:solidFill>
                <a:latin typeface="Segoe Print"/>
                <a:cs typeface="Segoe Print"/>
              </a:rPr>
              <a:t>Per le classi III</a:t>
            </a:r>
            <a:endParaRPr sz="2000" dirty="0">
              <a:latin typeface="Segoe Print"/>
              <a:cs typeface="Segoe Print"/>
            </a:endParaRPr>
          </a:p>
          <a:p>
            <a:pPr marL="12700">
              <a:spcBef>
                <a:spcPts val="2110"/>
              </a:spcBef>
            </a:pPr>
            <a:r>
              <a:rPr sz="2000" spc="-5" dirty="0" err="1">
                <a:solidFill>
                  <a:srgbClr val="1A71CA"/>
                </a:solidFill>
                <a:latin typeface="Segoe Print"/>
                <a:cs typeface="Segoe Print"/>
              </a:rPr>
              <a:t>Alfabetizzazione</a:t>
            </a:r>
            <a:r>
              <a:rPr lang="it-IT" sz="2000" spc="-5" dirty="0">
                <a:solidFill>
                  <a:srgbClr val="1A71CA"/>
                </a:solidFill>
                <a:latin typeface="Segoe Print"/>
                <a:cs typeface="Segoe Print"/>
              </a:rPr>
              <a:t> di </a:t>
            </a:r>
            <a:r>
              <a:rPr lang="it-IT" sz="2000" spc="-10" dirty="0">
                <a:solidFill>
                  <a:srgbClr val="1A71CA"/>
                </a:solidFill>
                <a:latin typeface="Segoe Print"/>
                <a:cs typeface="Segoe Print"/>
              </a:rPr>
              <a:t>lingua</a:t>
            </a:r>
            <a:r>
              <a:rPr lang="it-IT" sz="2000" spc="-5" dirty="0">
                <a:solidFill>
                  <a:srgbClr val="1A71CA"/>
                </a:solidFill>
                <a:latin typeface="Segoe Print"/>
                <a:cs typeface="Segoe Print"/>
              </a:rPr>
              <a:t> </a:t>
            </a:r>
            <a:r>
              <a:rPr lang="it-IT" sz="2000" spc="-10" dirty="0">
                <a:solidFill>
                  <a:srgbClr val="1A71CA"/>
                </a:solidFill>
                <a:latin typeface="Segoe Print"/>
                <a:cs typeface="Segoe Print"/>
              </a:rPr>
              <a:t>latina</a:t>
            </a:r>
            <a:r>
              <a:rPr lang="it-IT" sz="2000" spc="15" dirty="0">
                <a:solidFill>
                  <a:srgbClr val="1A71CA"/>
                </a:solidFill>
                <a:latin typeface="Segoe Print"/>
                <a:cs typeface="Segoe Print"/>
              </a:rPr>
              <a:t> </a:t>
            </a:r>
          </a:p>
          <a:p>
            <a:pPr marL="12700"/>
            <a:r>
              <a:rPr lang="it-IT" sz="2000" spc="-5" dirty="0">
                <a:solidFill>
                  <a:srgbClr val="1A71CA"/>
                </a:solidFill>
                <a:latin typeface="Segoe Print"/>
                <a:cs typeface="Segoe Print"/>
              </a:rPr>
              <a:t>per gli studenti che sceglieranno scuole secondarie di II grado con lo studio del latino</a:t>
            </a: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endParaRPr sz="1800" dirty="0">
              <a:latin typeface="Segoe Print"/>
              <a:cs typeface="Segoe Prin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895">
            <a:off x="4062937" y="1466414"/>
            <a:ext cx="2240194" cy="2235572"/>
          </a:xfrm>
          <a:prstGeom prst="rect">
            <a:avLst/>
          </a:prstGeom>
        </p:spPr>
      </p:pic>
      <p:sp>
        <p:nvSpPr>
          <p:cNvPr id="3" name="AutoShape 2" descr="https://euc-powerpoint.officeapps.live.com/pods/GetClipboardImage.ashx?Id=81a23967-5a41-4f4e-9c34-dc963b99ed63&amp;DC=GEU5&amp;pkey=d97af33c-34ed-4194-94fe-c4d18930c491&amp;wdwaccluster=GEU5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5276" y="373126"/>
            <a:ext cx="8518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i="0" dirty="0">
                <a:solidFill>
                  <a:srgbClr val="FF0000"/>
                </a:solidFill>
                <a:latin typeface="Segoe Print"/>
                <a:cs typeface="Segoe Print"/>
              </a:rPr>
              <a:t>I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err="1">
                <a:solidFill>
                  <a:srgbClr val="FF0000"/>
                </a:solidFill>
                <a:latin typeface="Segoe Print"/>
                <a:cs typeface="Segoe Print"/>
              </a:rPr>
              <a:t>progetti</a:t>
            </a:r>
            <a:r>
              <a:rPr sz="3600" b="0" i="0" spc="-20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dirty="0" err="1">
                <a:solidFill>
                  <a:srgbClr val="FF0000"/>
                </a:solidFill>
                <a:latin typeface="Segoe Print"/>
                <a:cs typeface="Segoe Print"/>
              </a:rPr>
              <a:t>attivati</a:t>
            </a:r>
            <a:r>
              <a:rPr sz="3600" b="0" i="0" spc="-3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err="1">
                <a:solidFill>
                  <a:srgbClr val="FF0000"/>
                </a:solidFill>
                <a:latin typeface="Segoe Print"/>
                <a:cs typeface="Segoe Print"/>
              </a:rPr>
              <a:t>nell'a</a:t>
            </a:r>
            <a:r>
              <a:rPr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.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s.</a:t>
            </a:r>
            <a:r>
              <a:rPr sz="3600" b="0" i="0" spc="-15" dirty="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4</a:t>
            </a:r>
            <a:r>
              <a:rPr sz="3600" b="0" i="0" spc="-5" dirty="0" smtClean="0">
                <a:solidFill>
                  <a:srgbClr val="FF0000"/>
                </a:solidFill>
                <a:latin typeface="Segoe Print"/>
                <a:cs typeface="Segoe Print"/>
              </a:rPr>
              <a:t>-2</a:t>
            </a:r>
            <a:r>
              <a:rPr lang="it-IT" sz="3600" b="0" i="0" spc="-5" dirty="0">
                <a:solidFill>
                  <a:srgbClr val="FF0000"/>
                </a:solidFill>
                <a:latin typeface="Segoe Print"/>
                <a:cs typeface="Segoe Print"/>
              </a:rPr>
              <a:t>5</a:t>
            </a:r>
            <a:endParaRPr sz="3600" dirty="0">
              <a:latin typeface="Segoe Print"/>
              <a:cs typeface="Segoe Print"/>
            </a:endParaRPr>
          </a:p>
        </p:txBody>
      </p:sp>
      <p:sp>
        <p:nvSpPr>
          <p:cNvPr id="3" name="AutoShape 2" descr="https://euc-powerpoint.officeapps.live.com/pods/GetClipboardImage.ashx?Id=81a23967-5a41-4f4e-9c34-dc963b99ed63&amp;DC=GEU5&amp;pkey=d97af33c-34ed-4194-94fe-c4d18930c491&amp;wdwaccluster=GEU5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2A78DECB-A826-DBC3-B0A7-564A915DAE72}"/>
              </a:ext>
            </a:extLst>
          </p:cNvPr>
          <p:cNvSpPr txBox="1"/>
          <p:nvPr/>
        </p:nvSpPr>
        <p:spPr>
          <a:xfrm>
            <a:off x="1025396" y="1114834"/>
            <a:ext cx="4195139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>
                <a:solidFill>
                  <a:srgbClr val="00B0F0"/>
                </a:solidFill>
                <a:latin typeface="Segoe Print"/>
                <a:cs typeface="Segoe UI"/>
              </a:rPr>
              <a:t>ROBOTICA</a:t>
            </a:r>
            <a:r>
              <a:rPr lang="en-US" sz="2400" b="1" dirty="0">
                <a:solidFill>
                  <a:srgbClr val="00B0F0"/>
                </a:solidFill>
                <a:latin typeface="Segoe Print"/>
                <a:cs typeface="Segoe UI"/>
              </a:rPr>
              <a:t>​ E </a:t>
            </a:r>
            <a:r>
              <a:rPr lang="en-US" sz="2400" b="1" dirty="0" smtClean="0">
                <a:solidFill>
                  <a:srgbClr val="00B0F0"/>
                </a:solidFill>
                <a:latin typeface="Segoe Print"/>
                <a:cs typeface="Segoe UI"/>
              </a:rPr>
              <a:t>CODING-Per le </a:t>
            </a:r>
            <a:r>
              <a:rPr lang="en-US" sz="2400" b="1" dirty="0" err="1" smtClean="0">
                <a:solidFill>
                  <a:srgbClr val="00B0F0"/>
                </a:solidFill>
                <a:latin typeface="Segoe Print"/>
                <a:cs typeface="Segoe UI"/>
              </a:rPr>
              <a:t>classi</a:t>
            </a:r>
            <a:r>
              <a:rPr lang="en-US" sz="2400" b="1" dirty="0" smtClean="0">
                <a:solidFill>
                  <a:srgbClr val="00B0F0"/>
                </a:solidFill>
                <a:latin typeface="Segoe Print"/>
                <a:cs typeface="Segoe UI"/>
              </a:rPr>
              <a:t> II</a:t>
            </a:r>
            <a:endParaRPr lang="en-US" sz="2400" b="1" dirty="0">
              <a:solidFill>
                <a:srgbClr val="00B0F0"/>
              </a:solidFill>
              <a:latin typeface="Segoe Print"/>
              <a:cs typeface="Segoe UI"/>
            </a:endParaRPr>
          </a:p>
          <a:p>
            <a:endParaRPr lang="en-US" sz="2400" b="1" dirty="0">
              <a:solidFill>
                <a:srgbClr val="00B0F0"/>
              </a:solidFill>
              <a:latin typeface="Segoe Print"/>
              <a:cs typeface="Segoe UI"/>
            </a:endParaRPr>
          </a:p>
          <a:p>
            <a:r>
              <a:rPr lang="it-IT" sz="2400" b="1" dirty="0">
                <a:solidFill>
                  <a:srgbClr val="00B0F0"/>
                </a:solidFill>
                <a:latin typeface="Segoe Print"/>
                <a:cs typeface="Segoe UI"/>
              </a:rPr>
              <a:t>Progetto di robotica educativa </a:t>
            </a:r>
          </a:p>
          <a:p>
            <a:r>
              <a:rPr lang="it-IT" sz="2400" b="1" dirty="0">
                <a:solidFill>
                  <a:srgbClr val="00B0F0"/>
                </a:solidFill>
                <a:latin typeface="Segoe Print"/>
                <a:cs typeface="Segoe UI"/>
              </a:rPr>
              <a:t>e attività di coding</a:t>
            </a:r>
            <a:endParaRPr lang="it-IT" sz="2400" b="1" dirty="0">
              <a:solidFill>
                <a:srgbClr val="00B0F0"/>
              </a:solidFill>
            </a:endParaRPr>
          </a:p>
        </p:txBody>
      </p:sp>
      <p:pic>
        <p:nvPicPr>
          <p:cNvPr id="8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CFBC3C3F-BDD5-E0DD-5C22-BD0BD9743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3310045"/>
            <a:ext cx="4855410" cy="3369777"/>
          </a:xfrm>
          <a:prstGeom prst="rect">
            <a:avLst/>
          </a:prstGeom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2A78DECB-A826-DBC3-B0A7-564A915DAE72}"/>
              </a:ext>
            </a:extLst>
          </p:cNvPr>
          <p:cNvSpPr txBox="1"/>
          <p:nvPr/>
        </p:nvSpPr>
        <p:spPr>
          <a:xfrm>
            <a:off x="6962775" y="1407194"/>
            <a:ext cx="4195139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  <a:latin typeface="Segoe Print"/>
                <a:cs typeface="Segoe UI"/>
              </a:rPr>
              <a:t>STEM EPICHE –</a:t>
            </a:r>
          </a:p>
          <a:p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  <a:latin typeface="Segoe Print"/>
                <a:cs typeface="Segoe UI"/>
              </a:rPr>
              <a:t>Classi I e II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Segoe Print"/>
              <a:cs typeface="Segoe UI"/>
            </a:endParaRPr>
          </a:p>
          <a:p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Segoe Print"/>
              <a:cs typeface="Segoe UI"/>
            </a:endParaRP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Segoe Print"/>
                <a:cs typeface="Segoe UI"/>
              </a:rPr>
              <a:t>Il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Segoe Print"/>
                <a:cs typeface="Segoe UI"/>
              </a:rPr>
              <a:t>viaggio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Segoe Print"/>
                <a:cs typeface="Segoe UI"/>
              </a:rPr>
              <a:t> di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Segoe Print"/>
                <a:cs typeface="Segoe UI"/>
              </a:rPr>
              <a:t>Ulisse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Segoe Prin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60801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26795" y="2177315"/>
            <a:ext cx="47821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Pagina</a:t>
            </a:r>
            <a:r>
              <a:rPr sz="2000" spc="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>
                <a:solidFill>
                  <a:srgbClr val="FF0000"/>
                </a:solidFill>
                <a:latin typeface="Segoe Print"/>
                <a:cs typeface="Segoe Print"/>
              </a:rPr>
              <a:t>del</a:t>
            </a:r>
            <a:r>
              <a:rPr sz="2000" spc="-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sito</a:t>
            </a:r>
            <a:r>
              <a:rPr sz="2000" spc="-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dedicata</a:t>
            </a:r>
            <a:r>
              <a:rPr sz="2000" spc="2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err="1">
                <a:solidFill>
                  <a:srgbClr val="FF0000"/>
                </a:solidFill>
                <a:latin typeface="Segoe Print"/>
                <a:cs typeface="Segoe Print"/>
              </a:rPr>
              <a:t>alla</a:t>
            </a:r>
            <a:r>
              <a:rPr sz="200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diffusione</a:t>
            </a:r>
            <a:r>
              <a:rPr sz="2000" spc="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>
                <a:solidFill>
                  <a:srgbClr val="FF0000"/>
                </a:solidFill>
                <a:latin typeface="Segoe Print"/>
                <a:cs typeface="Segoe Print"/>
              </a:rPr>
              <a:t>di </a:t>
            </a:r>
            <a:r>
              <a:rPr sz="2000" spc="-70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eventi</a:t>
            </a:r>
            <a:r>
              <a:rPr sz="2000" spc="1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>
                <a:solidFill>
                  <a:srgbClr val="FF0000"/>
                </a:solidFill>
                <a:latin typeface="Segoe Print"/>
                <a:cs typeface="Segoe Print"/>
              </a:rPr>
              <a:t>per</a:t>
            </a:r>
            <a:r>
              <a:rPr sz="200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combattere</a:t>
            </a:r>
            <a:r>
              <a:rPr sz="2000" spc="2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il</a:t>
            </a:r>
            <a:r>
              <a:rPr sz="2000" spc="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bullismo</a:t>
            </a:r>
            <a:r>
              <a:rPr sz="2000" spc="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>
                <a:solidFill>
                  <a:srgbClr val="FF0000"/>
                </a:solidFill>
                <a:latin typeface="Segoe Print"/>
                <a:cs typeface="Segoe Print"/>
              </a:rPr>
              <a:t>e</a:t>
            </a:r>
            <a:r>
              <a:rPr sz="2000" spc="-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5" err="1">
                <a:solidFill>
                  <a:srgbClr val="FF0000"/>
                </a:solidFill>
                <a:latin typeface="Segoe Print"/>
                <a:cs typeface="Segoe Print"/>
              </a:rPr>
              <a:t>il</a:t>
            </a:r>
            <a:r>
              <a:rPr sz="2000" spc="-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spc="-10" err="1">
                <a:solidFill>
                  <a:srgbClr val="FF0000"/>
                </a:solidFill>
                <a:latin typeface="Segoe Print"/>
                <a:cs typeface="Segoe Print"/>
              </a:rPr>
              <a:t>Cyberbullismo</a:t>
            </a:r>
            <a:endParaRPr sz="20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3752" y="351231"/>
            <a:ext cx="85274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i="0" err="1">
                <a:solidFill>
                  <a:srgbClr val="FF0000"/>
                </a:solidFill>
                <a:latin typeface="Segoe Print"/>
                <a:cs typeface="Segoe Print"/>
              </a:rPr>
              <a:t>Prevenzione</a:t>
            </a:r>
            <a:r>
              <a:rPr sz="3600" b="0" i="0" spc="-2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spc="-5" err="1">
                <a:solidFill>
                  <a:srgbClr val="FF0000"/>
                </a:solidFill>
                <a:latin typeface="Segoe Print"/>
                <a:cs typeface="Segoe Print"/>
              </a:rPr>
              <a:t>bullismo</a:t>
            </a:r>
            <a:r>
              <a:rPr sz="3600" b="0" i="0" spc="-3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>
                <a:solidFill>
                  <a:srgbClr val="FF0000"/>
                </a:solidFill>
                <a:latin typeface="Segoe Print"/>
                <a:cs typeface="Segoe Print"/>
              </a:rPr>
              <a:t>e</a:t>
            </a:r>
            <a:r>
              <a:rPr sz="3600" b="0" i="0" spc="-2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3600" b="0" i="0" err="1">
                <a:solidFill>
                  <a:srgbClr val="FF0000"/>
                </a:solidFill>
                <a:latin typeface="Segoe Print"/>
                <a:cs typeface="Segoe Print"/>
              </a:rPr>
              <a:t>cyberbullismo</a:t>
            </a:r>
            <a:endParaRPr sz="3600">
              <a:latin typeface="Segoe Print"/>
              <a:cs typeface="Segoe Prin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166" y="2116178"/>
            <a:ext cx="4126992" cy="134264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4" y="4516003"/>
            <a:ext cx="2472613" cy="187841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252945" y="5954044"/>
            <a:ext cx="67833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spc="-5">
                <a:solidFill>
                  <a:srgbClr val="92D050"/>
                </a:solidFill>
                <a:latin typeface="Segoe Print"/>
                <a:cs typeface="Segoe Print"/>
              </a:rPr>
              <a:t>Incontri con la Polizia Postale sui pericoli della Rete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29227" y="5489524"/>
            <a:ext cx="5005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spc="-5">
                <a:solidFill>
                  <a:srgbClr val="92D050"/>
                </a:solidFill>
                <a:latin typeface="Segoe Print"/>
                <a:cs typeface="Segoe Print"/>
              </a:rPr>
              <a:t>        I PERICOLI DELLA RETE</a:t>
            </a:r>
          </a:p>
        </p:txBody>
      </p:sp>
      <p:sp>
        <p:nvSpPr>
          <p:cNvPr id="5" name="Rettangolo 4"/>
          <p:cNvSpPr/>
          <p:nvPr/>
        </p:nvSpPr>
        <p:spPr>
          <a:xfrm>
            <a:off x="3643631" y="3797748"/>
            <a:ext cx="6041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spc="-5">
                <a:solidFill>
                  <a:srgbClr val="00B0F0"/>
                </a:solidFill>
                <a:latin typeface="Segoe Print"/>
                <a:cs typeface="Segoe Print"/>
              </a:rPr>
              <a:t>Si promuove la conoscenza di un sistema anonimo di segnalazione di casi di bullismo o cyberbullismo come previsto dalla e-policy d’Istituto.</a:t>
            </a:r>
          </a:p>
        </p:txBody>
      </p:sp>
      <p:sp>
        <p:nvSpPr>
          <p:cNvPr id="6" name="AutoShape 2" descr="data:image/png;base64,%20iVBORw0KGgoAAAANSUhEUgAAAPcAAAEYCAYAAACA6WCwAAAAAXNSR0IArs4c6QAAAARnQU1BAACxjwv8YQUAAAAJcEhZcwAADsMAAA7DAcdvqGQAAP+lSURBVHhe7P1n0CXXeSYIvukzr7+fd+W9QcEbelAiKVGimpJaVKv9Tk9Px85ObMzszo+dHxshaPfPbGzExm7MdGhm1NPqlrplCLJFb0EYgiC8K6AK5X193l5/0+7zvHlvVQEEu9USIYFkna+y8mbmyZMnz3mf933e49KQ2+F2+MmGv7RMZdgGkfnzdvgJh9vgvh3+WiHLbsrQI4/87s3fg/2jR06+TcZOnDicDa/dCI/83g1wG8ZtoP+kwm1w3w4/NtwELvD2yCM/IisE6ZEBeMdPHNZ9eWbhRjy/Pm2cHPxmODzY9zZmkODL+rs5P61gXjlyUvcEP/fD8OMUAZQAw9vi3g5vDz9SYbfDz2UwAOSb4RYLzPDokSOD40dlfHwA4jM/CuLSwroRVEYMr9DQa6ubbeynxQtKxiSOx2uVTGamJQm72bWr16TfaehTu431bPv0iP7ubSzcyMkQ+PIwwL9yE/w3AP92i89w4/h2uA3un8sABLyD/OJgYJlzID+qZ28CeUb3fn1e91cAYu7fDuSK4QUtw/VLhuMWDLvZMdbX18XxZ4367rroX70uaVzWJ2fVOFtafC27frWL40Xpd0tZt9XIJkbWcbxTAc94DC0Af/cA9AT80MozfG5o6W8BOsNtsN8G989LGFhm/HcDxAM6fQuAb4C3BAu8lAPXBWh5zob13fBb+ttpdAzbKxjNTs+wXR9b37A6nmFh3/cN0+q7hmm7Rq8fGpO79xqFQkEKvBH/Z6mfZc1G1kq2skLiZY04zuLuYroRr2Sry92sVOhmUcHLRmRE4n4ni3oFzXlYaWVUAGO1RtbvVLKhtR9a+ltBP6T2j9yk8Lr/eQtaWbfDz2R4F0Dn9Hp8/IQxpNWk1FdKIwDzOsBcAZgbxtrAAgd9MW0vMJrtroLYsnuG1fOMjg0w90LDclyjCwBbALKTMK6Yfds2bPwOoxgot416YdSo1gt4VoWPE0m7WZYmWRqZaWKHaZY6mWdbaRuAn1+/nCZRmAWemyVxP4t97EMvK0b4HXhZHPaycsHPup6kYa+VjQLsIcC+uRinQ+t+qw//8w7y2+D+GQvaCDbwmW8FM/dD60xaPaTUblAxmj0xnUbB8CuZSSB7BTEJ4r6fmQStaYewwo4C2LQi41YAx2kf5yzDSj3TdnBfKmaciZmkoWlhL05R6iNThut5hpOmGZCNf9gsM7UTI81MM02TOHUs/I6ttBMtp+vtFoGcpnGUJa6d+dhHVgHRwsw1Bft+5pnltG9LGmDrbgHssOxlL02HVv0G2PfDosNffyd9/3kA+m1w//SHt1not1vnHMwuLPP1gWVu9udNtwGrXM2tcjfaNN0YFtcvK5DtJDMjF3vALhHbIlhDMwZ4cYzfRpwYiQ3wArgWAGwCbrGZGLZYFtBtpnFiAZVmyuuw3Y5TMMbADsTWGBm0T9bp99OSV0jDpJdahiQZQG4D7CmwbAPsfYC92VvNep0WwB6mSC+zfUntCC67maVxKKnhWYnTw7mCk4Rd7Ev9BMY8DfB0UvmyI2nTBfAB9Am/nw5BzrJRoP8cgPw2uH9KAyQSYpkDenBKLfUQ1MvbeuatVLtZF5M0uwsg00eGxTadKDP7AHQioeUathXht4N9bGemLTCjgGMqCSDpKLDTLDKTfgRLzt/YADUC2MwASQvHwHOWpDDY2HAep6xafcYoF8pGgvxduno1e+30ueyNkyfTX3jw3vSD99ydmAS38CEGLHh243eGLez30s3metpLOrTiqZHFSRJLamZWEkGLGK6V+DbsPY77WZi4VjHtZP3ETr1ELTroe3njPw3yn1WA3wb3T1l4J+1+NwtdHhWTVHsIZtJstc4Ab9zZshy/YLqFCsBM6xxbLtCpQI4SKzPFVqOMzcb5LE5pbwHcFMYb9yehZQC5GZBrMKKAUDuIkgLQALZkYNsEuJFZ1fKEVa2OGWubTePZV9+QL37t69n88mq2vtFK/9lvfTr5L//B79BiJ77rxFkUJhl87yzB3QR8auDBAHkSJ61OI+30mkk/DhP45AmejzcRwDzEW2WxWHi7OItNWHOchVYCJ8jsxCq4IBn9xAHYSd1vteZsjFsZl/SdlB1AZ/iZAPttcP+UBAX1LdT7VlCvtAngilHop2arkpp+mJlh1rX6EH3fCCHxMHEGZL6HzUiskjcCEAPQAzADSrDV2HMzbECMADcAULGTFHY8gXUG1miRJaFFB7BxyjQNC3YUxhvsPAXcDSAqjWBWMytwC3a1NmUtrq0b//KP/8xobDZk1+x0NlItZ7btpH/nlz6RTE9NJX/6tW8kRhjGH7rvWDI5MQ5LDodAQNQBcAEhTw0rMWHN+1E/aXc2k26/GydRB269AZIOSEsagV1EjmXjdxzhLrr8Ed4glgiAD+DZh1lsp27SBgcgbW+7aUr/nA1x/xGQ/9QD/Da43+fh3UDN8+MrsMaw1KvN2CSoe0bL8krwjzPPilt9KzYigNCxfBsAhe8scd9udlt2yR+xC75jh3BjCXCA1RZJHYLaNg0nyQwHzwRIAfQM5wWcF8fIiG3iN0EM8FmGi9gZUZ0fMx6yCaWAfWpZk6Oz9sXrS9aff+O7xunz543f/ORH5Tc//WnwAyvr9bpJpVJJXnzzZPK//MmfJ2G7Ff8P/81/jcdkye5ts7DMgK2ApKsFlwQvnECZxGAHSbfXjRudjQgAj+I4DAlyaJUIage/0wj5CUEswOHjyMHegCWHgkBhAOSuxLfS9q2slQxBfitl/1mh67fB/T4NWQbRvqULa2ipK/ClSb3rVstqhabpV0ZNSCvMVt9yAWaItp2SWgPMgH9ukcPE6fQaAKflBKWqo6A1LADWzH+DWIPqOiDfIK48nzqAlgOUwZKLnSZIH0oAsg4QW7DUarktCD8MOqw3AE6ingL4aWZYpaBq2V7BeuzpF60/+PePGv/k1z9t/tovf1zGR8eydqdLDx0UO0n/1Z/8h+R7Tz+d/PPf+a0Eyib5wfPPJZ/66AeSjz14b+L4LnzsFNabbXcAt2EkUDox+AKIeRy1m5tRu9cIQcBDuAOR41ghvPZ+JBKaaRYS7MhgBM2jYM8A9ptAB7V3C7HRl5jW3K77CX3z5W3ryfbWOyz5TzHIb4P7fRQgQRCjgRz9GPpNf9qHP92TwCL1zvoAMqyzbwcAdReW2AJgsaWJY1hsM4PL2eu57V7LKVXGHLByV6zUQcW7AkAbsNYAjAvQwmpnADmALRnSwIZ9DLOf0o8Gs4UfDHqODTcAbCZAD/8bXm8G15s+OSi7YTrWSH3ScryS9f/8n/4X8/gbbxn/zT/8nPnrv/JJabU7WRAEoOVW8u2nnkn/+MvfSpaWl9L/yz//x8m/efRLyUi5kNi2m/qWlfzOZz+dHNm/F6rGSmJYbEMpOKi2GDGeHWKLer122OxsgtT3+0nUC6Fc+mIY/SyLFeiIA04D0JtGHxoitEHbQc/DPlSfC7DjWkTKbvhZTL+cltxNSsl4EeB+B8BZJT9tIEel3A7vg2CopSa4n3zSeHRlxVw5smJOXXfMato0O75hW33HTmq27cFI9UzPScLUFdP0TDP1zSyBeCYBjGYA+SvEkhaRUhHgLPU7nVI/7Jd8v1R2HLcE6Swbkpaz1CrDo61AYMt4bBn7imkKx4biGPssLUOUS/B3SwAH7ysB1SXQaqSdIW2jBAVQhC4qAnQFgLsYRWmxWKgUyqVqIU6y4NmX3yicPH8uCOM4OHH+sv/S66/7iOv34tR/9Bvf9l9586wPJeR979mX/OnRUb9WqwYbW80gDHv+Q/c/EFy6Mu+Pj1QD27QCvI+PvPgwoz6e6yOPnu14fuCVPGgUH/nwkjT2oqTngaG4iO/GUE4WOwDATDIoObITuiJs/IOqsNgUZ+FM2rZMsH/TdU3DCkNDOo6xdX1d9pa3GydXRF5cmTAeffRzqJqnoHPF+L3fY5W9/8Nty/23Gwjq/Nc7LPVN+l2yhv500inbsMM2yC+NkAMfGNbXciDEbhJFLoQWYDc9ANU1bdOL48hrNTfdgoe/Qt0FmF3YXQ/xXIDP0XgmPFEDlFwttemYhjgp/GvQcFp3UHRsBp6oLeCw2bYFjMFap0J+DKuNDfyenVe2FZgjtTGzVCibpuOax0+etv73R78gLx4/aURRLKXAzf7FP/qcbGx10i996zvpA3ffmW5sttIzFy+nn/7og+lmp59evHgx/fVP/2LabvXS5uZW+rlf+6W0FfaTXdvnEonjGP4ANiQXhaDaEuHRcE6MMIp6/Wa70e/0W/0w6vahNHpqyU2jZzlmzzBNkPCsl5ip7mnVjSSGdTfZnB6iYCLonBB8JpYQW1FiL2skN/zx+ensSWiwn6bRbrfB/bcUgGmUPeTjHX71sKGsEa9bb6Pfdsk24r5jpKDcDoANMUwAZFgtD/zYA3C9KIthwTIvSSIfIPA63Zbfbm15o6NzXiEoeniMaxgw/pJSEbh4OhQEKDkATQqepPC5AWYIvAMmTDqujWSQYwvSDFAbFni5mQgoeSrARszhZWDMHGdmmrXKuFGpjECvAH5EYRSZ569cNa7OL8pzrxyXmclxsV0ne/rF17Lzly+n//f/87/IvvX959Mo6mbbZmbS85euZgXXTn/71z+T/tHnv5T+d//8n6TNfi/94le+me6cmkjuv/fO5Nr8QvyBu+6MJ8dGo24YRlA8YcYOeIAUQO6DqvfbnWav18Odca8Ht6GLZ/bwDj0ooW6CvZUaXTgzvSxKu5KlAL7XN624n6Re6HgSpt0wgh2PnKSTrCdwFXrrCQF+ob6R6qy0nxI//Da4/4aDgvpd+qlpqYct3+zOqrRTOxTHSpymbSQ2AI0tidRXThMTFDTxkJZvOo4H5AWkuwnpeSJ+Kn2/22l5vW7Xty3Lq1RGPdf1CGYST/jXhku/Gve7phh27mOLHaexDeqKWww70ZFmADe7xABuy7Jh1GGxJVVg4zVM5AEGOwXIU6PoFo2R6rgZFMocjcIGb5h5i9pAgEEmKo12O9tsNeVbjz+d+b6feUEhe+aF11IY4GxicjJ7+dXj2X//f/zn6bOvvJzt2TaXfuKjH8y+88zz6e//4b/L/qu//3eTp18+niwsLCaf/MD9yT/6jc/Gvu/CemcRcBal8KnxLiHoA9vbeq1Oo99qNfpR3O3B4PaQEQA564J+w2qbHbgd3cyULoGeWWYXNdMzEigIT3oomDDGlnacSC15G1Z8/KYVJ8h/Gnzx2z7331BA7RuPaAu4KP2+1afeSJuW+F0rAoIct62t2LFhu2mcuKgh0OzMBzMOANwCBBM+rlECrSzRR5bMgH+cVABU+M9GFSCC72xVkFQ1TbIqvPRKEJTKADCum2XkAP51fj+ypH55miUFUFhOvwrEFOyNgIoCioA+smeIgTwYHn8jnovXwJY6JlvYU6gdy3NKhapTKlaU3iMemIDB7jPQ+QRawVBFUfA9u1osWkcP7LX37dxhrW02rB8+/4K9a/s2+5UTZ+yPPXCvPTU+4pw8dcb+e7/+GWdpc835/Je+4dx99KDT6cfOy8ffci5cXXKbzYZz3x0H3OmpCbfd6bqVcgluRkK3A+wkg6thQZUVXNdxXbyvMhawCLCVDMxF4HuLg/OOmXDwTmqDelgZGwPZNwAGksIuWxFO+9CCRkuMCJrPLqKgA1nuRTIXO3Lm3rLx4osTxhH44o/AF4cf/r4zlLfB/TcQho1l72woI6itCgTLL9g2Z2MYqRP1LBc+r2tI7ANQPqxRkJp2wbTSIihxKROToCyBJJcNywaoswpAWYX/XcX5KkEOql5N47gSRX2AOi47vg9AmyXTsEsAailN4yIyVYDBKeCeAoQ9gDwHMM8QZ/GRY/jlOZAtA/JtmrD4oO70zUnj4YuTwuOlQOsNp1Co2KUi9YpFsIDKAya5bLG7zEIe9TfSwzE4O8yrb7tWrVK2piZH7UajaS2urFmf+MhD9vFT562i59qTk+P2cy+/7ly5vmDffeyI/Y3Hn7aLxZLd7/dsuNvO9tkp6K2C843vPekAjc7YaA0Kh+0IUDx0ObLUdW3P9QFy07KR50zbHBKULfOM93bYTQgFZSPHHHUHAgSHAi8Ifx2n4VgA5f0+SyQxelDPvTg2jLIhdskxRjqelDdi45ntV0UB/vDDxgDk75vwvtM2P0tBKTht9i2NZfSph11avbRgFYEfuHZ5Q1m/DenyXbHh7iWWxwYzQMEzYddpTVFdAQACK04ri2PDADgznEsDPAZW3QA4TR+gVd+712upoiAfsG3Hsdm3bVjs6rJF+6QTy3Ec+tUmaCjwi3MGu7YyUG0ODFP5QDaAAMOib41jUxsBY1DtJEkMgEfK5VGjUi5zQJnKE68j6g3ZGv7geeRRN1B/DoGRbq8nCytr2ZXri1KfHM/+wzeekMe//0z2mV96OHvuhZfkH/3Gr2Xfe/aFjCNc52Zms289+YO03W1nn/v0J9IXXj+ZxGE//a9+5zeTj37gvhigjeFDa1843hv+uITIR2haFjyDPryURq/Va3TDXqeDTHRt226D1reh7LhkTBtxedwB4+kA6qBQdi/K+vDVk56duKHrJ6HRL8WmL7HdkZhDWd+t2wyvhwL42w+3Lfd7FAgQUnDt2gKwd29sqLVuZBWrkjoWmKCTxo7tGgksoOlGaeyBTvpJGgdiOwE4bRHHRQhhGc5rOUlMdlFVcFwBXNRKA/hVAKVq2TaORa02jrWLy7Sdkuv5RRjTIgS9gAxBGWQBDGdgGLZaZxgnD5TZhUJwcR35YKs5NoMWkIogA6U2baRnAciwwEA4IsOfhh8OlON34JWtahnEgdQbCoLnkRcc0y+nj55vg3OD4xRGMY/ruq5ZKRXN7TNTRrlYML/79A+NCxcumUuLi9bHP3C/Wa3UrO+/8LL54fvuNHft2W29cuIkZdacX1i2up2u9amPPmR9+hc/Znuw9g4KAueQd9OBOnMSuAx4JiCYupbpgKoHjmW5tOJwHVInTsC9wbjhftg4VraRcMqKiTymfD3h2Fq8cGZEMNpxAo3k9IVWHOkLaspIsob8iBV/n1jwG9r1dvjJhHdaa4J6OABl2K0Vmb5l+rYzbP2mhYZfrQ1llpX6aQZLDROeN5SRLittLsDawjdOYa1NArUAGWRDGsAqQRxHfhyn6htDKXiWKbDQhgMeTAptxUnIkWeWBTNmmjgNsaXwwgybYANgpZwNouAjKLlJDEtMINLiJrSDeC/kCVihZU/Fd32p1seNYoFWm/O+GIN3Yk8rnv/UoNYcgVYbCoU/9ASP+aeXcerK1YXs+dffkEq1JAf27M1+9//3+7KwtCwHdm/LKvUx+eZjT2WVSinrd7vZb37yY9k/+LVfSXdun6UqTeHDJ9/7/rPpvu1TyYE9uxPPdWKBFU/SJEbqIZ7TB5D7cRJ3270tkIY2XPluhwPewCLayEYL79aCGmqhrFvIfxtv0THjtAOmwQa5XmSafcMy++D3IQe/GN0k9pNCsnxLi/r7xYLfttw/uUAQ5A1mA996Z2fFKow7Ztvs2vSrHdexLYEVieH7xbEPiwCfOg3gHxZjQ4qAWzk1zRKQB8/OZANYFalWIJRViEkV1o57WG/42KbA1864vEkZzy0BHGwk4+CSQpqlAe7RxjDcQ3/ZtWG5gCon0iHXilFbx4mnCX6DhNI/BkXAebW6eI7ScvzgGHIjBQVHutBDBuh4DHsGbVMsG7VK3cjpONRDrtiw6f0KaIJ3COxhyCMMdiwzbDx2Hceo1WtyZP9eY9fclHH+8lXjxNlzxuLymiytrBirK+tG4HtGr9cz7zuyz/jNT33cuPuOQ2an2zfhwht/9tXHrC9847vm2tamNT05Bc8ef7bLHYpd2QZb/m0bTnjA+nA8WmtsiR2GPTYAwi0yOdYeZWFqIyBe2kIMlAktumUkUWpmUQJbb0uSukZopwateAi/vNUyMja2vV8sOAv4dvhrhoFQ/1jfOt4SO3UrdsFO7Q6sNS21HZteN0k8G7Anu0VVBJCiwLLNAnzsIInMQioJwApLDRwBaQEsegFAgaU24V/D9yaADVh50M40Bf0EaUwTTvYQDkZh4xWEGWIKE88+a9pM5NOEYoHMEnc4g1gw2sQWm7oUiFAw9K/1xThtmniNk0SvGblbbXjwtUfrE+K6Hn1tntOQA5n2O79fD98R+FzdhseIyyM+00Z6OsM7jaWfJNnFa9fkwtXrAj9YGu2ePP3iK9nV+evyL37778inP/Ew0GhnwK/A/87+4M+/lG1sbqT/xW/9nezL3/l+6gGa/+Lv/9109/ZtCV4OxBp+uPrisLqG0QeL6YHVdPths9tsN9od/J8mUQvWvQUF2EwkbSKjLSC9lWQp/HK7bcbwya2km9pGt2CBBWRZGKZpGJleFMMPfz/1id+23H+NgBq72b11i7XurIjlpSXbsEKnH/mOpL7nG4nbTxPfNuwCBLUAmSwCyGXgrwzDib1dAWGuwnjCfzarSBv+dKZ7PIbDRLlXK40ns9Wc3VgFWF9SdA7J9IBjUHID9ABU36IFytSPRHocewIrzT5qWCAQc+Adv4FUnEMcYIs+JhEHQ00VoNdoVfUijwE4nAdabdszKtURKRSKObCHKEVgEhoG4nzj+JYwPJdH4SNhGHGut7opjWsLEtQrnE2u52enJmXPjm1yYNdOKQaBvHLihHFkzy7jlz/+UU5EMeI4lm4YGf/6i1+RrbV143O/9svG1cUV4/vPvWx0Om3zwTsPGbMzU2aWayW8K3UYFRkVH1lJZrpeYHkOiw6q1sisXr9ngZ3A4Ls2cofyg/XO2NNPr8aGRRfLTDIjNhLTjj3hBPMAStCxm4YT140wKMtUO5aZZtnY+eTDf2sW/Da4/4qBRkwegXje4lvf2mAGRww22YJzS8LYh1W14UcngZnB6oI6x2KUgDL2OZdNsQFkAf1OtaEM12uwmVUAkQ1lpN7YTDamAdTso5YiQMZuLLaY+4jnQUjhZxPU2nVlwwUG7QblBsDxDFDvjJQacs29wpEE3CQ0ozRSl4KDThiF16E0AGj42vHAYuOPeoxW3HZ8Y6Q+ruDjtVvD8HgIYAb+Hh6/7Tw3pMdTWRjJ6T/5kiyfuyjeSE3cwKdKAvVFHujPI9kCwL1zdkaOHdwje3buID03gqAoX/jG94w3T50x7j60X+45etj4l3/0ecO3LeOf/MZnjPvvvtMsFwpGHHHkKt43Ts1GtwuaDmBSDQKw7Iu3LNcKAHLSeDxK3Ra8MdgOGRDjcFKMznFHASU8ZfCE5s2MRODVdw0vc7ymSNsXAnx8VuSpiZPZ3xZFvw3uv0IgEN5prYd91vlAFMc2ktCNCDqJfSsxg4SDQ1IpwnSUoOnLkLIyxET9akCkatomAU4wVyFsCmgIWTlLkjJgBkXAQSe6QjCVA7u/fPjqg0Em4kIqHaQHgQSo4TsCYxRQWmxyceJH+24BU/rINF454oZ/eCc8j9GwKbi1q4u/YeUo15BnuuWeUnK8JnQD+AMAzpBDOk/h3cK7gR4ZQm5N4YTx1edekaVX3xApFuXQpz4i155/RdbmF4zK5Jj6C9QBBc8zJsdGjHKpqPlCfuTNc+eMf/cXXzdKvmP8k9/+LePf/oevGSsry8Zv/NLHjc9+4mF20RlhHDIJ0APHfPy5l8w/+/I3jAsXLltz05NmuVS26LIgd2xMtH3Ht3yvACsNkONtozjEdQA7YzlCSeKFsxQqEpBn7yFK1AA1lzTKDA9vyXknVsHNQquV9aHTacH/tnzwvGZuh79UoOjmwL5prelb01qPF8WWXuD4bcsLo8hPOUPLcgqw1EV4u2WYwQrkopaaVh2FXgdkRpDkKERkFBI/CjCNAngjSB/ndatBHmuIR0sOgAPcsNhAWT6SDMBGhnQoKcwIB5eQQpLLKt2k2NG2KIiJQJ4BJFRCYRF5Sg06lzY0XQUrKXYY9SSK+hBT5eCDeMgx9rBusJ5l8VxfIljaXi+Ufj/UsmE8RBxsLCuCmdvNcCuwta2cegS+fO/6kix9/zkp7Nomd/6D35DmhWsy/71nZf6HLwtQhvwBU8gLfGCJwSTwCjC8CZ7dl1Nnz8tEvSwP3Xu3nITV//6Lr0oRlnpuYoJjZcwkhcVGoVBDLKyuWl//3pPW1flF55tPPe28cvyEm0SJ55iGDxOtijNOkxI8mnK1PFqtVcZqleJo3XOKddYJIDwCrYctqRtRXEeeqkkcl43ULFmuWYjsLMj8zHOtlusmJUcgE0132tq9UTd1nfhHfhfy8+PU308+3Lbcf8mQV8rvvq3fmuPBN/qOlXoxxCiCtTbdbgawZeySijidMbDEKcL+lcD7ypB/gjzvnzatGlzfKuQVFDwDgDPQcPZVQ1OQA5B+mwZMVFYEKNRaw++FpU5hIFIX0NO52ICejb1u+M0BKbiFhJuWinmGbVHfmWaS+OJPPHGw8TjHvg2LjnOgmfSvCW7kD9SY7XN6K3ztQMrFmvg+KDOuEWik7bB8GoXxFcBIV8OtYL7xO08LaENuEb/blytf+a704TtPfvgBGd02K+e/8DVZe/2U2KDnU/cf47Q0WT1zXvq9rgRVFKG+igj8ZJkcGYU/vkumJsflT7/6Lbm6sCjnLy+JD2dkpFY2picnFNtREhtf/PZj5lajYXieZ241W+aBPTvN2mjVjMLQglpmmbH82AjJ8fbwqRxYcs44teyUQ2kz9vWT9fD1abnxVngH8vckizP4OJmDPzyK415SVhUt+I+0oj8FC65v8N6G2+D+SwSAIKfhAHXPcazp4IIOHfWl5GQ4w2GjEHIA2vWzJAzAhWEFLNBoqwSyWwZzA8U2KhCQGiSNjWSwyqDgBgehsAEt47UyrsE6E9A6vrsAEhzA7yTt9oA7F1bIBQBt+L02AILHKE1U5498G8AEfTVMpAWpUwDpHumrVc4P9YQyEMUiE0FKtLS4AydozREDGaQ/qYDHFY5MVavtgTDgnA1V4uM3Qc7JWWkCWQaoSV5vWPFhwG8+lgxA9zzFeCiIxpunZf4HL0jx3qOy+4P3y4Uvf0tW3jon7fUtMYuBbP/APdK5cEVe+cM/lytnzkp5ZlxKNRAfpMH3rFYrRqVSMIpBYNx5cK8Rx5HR6zaND913p/GRh+6VQrEAcpAZz776unzx208ap85eMLaAto9BaRw+dMB44pkXjAsXLxn7AHSg2fQdjk5NTSRuAataEnBDLNfxWNAoLdOMgd7ctUHBIyek53zNLEGOgHC65okLmLP8QiMbs8sZx6RXd2/PXiyelCOHPye/B4C/1+E2uP/j4UdoOK31sN/a7fU51d+BWve4FiH8swDVWzAtm2O3YXmtCvxSBTaIZA0ogYWWGtKtwRooqGFgSdd1MgceVwTKChB8jiiDleakEWymCfOZuTCQbOyBTaKRBP2mwcVFHIN+whEkspBfzTPxA5DROhPY+jI5sBVkPK+HtwJRwUlw8xzAQ+oLaxlHkQQAdqVcV/Beb3bk8tqWRL2elAq+uK6DOLDiiE+FQMM9pP74qUAc/q9h+Diku/Lam5KACcx94F7pX1+Uy9/9gdhTYzK5f7c0V9akCEs9/8OXpHHpmmy77y7Z/uH7dMA6kCZ9XI/Dvni1ChsdpAIgH923Sx646w658+ghmRgbU8Uzv7wu/5//7Y8NDnVdazSN8XpFfvNTv2iMT04Z//pPvmjsmpkw7jhy2LxyfRlWPDKLBQBZxxax8TGjteaweYCcHRyutl3AihtQtswJ35OlJRG8bzZT6Bw76LoUZSCOpOwH56STKvv6xsdl5yXJ/ib879vg/jGBsv/IO1rDCWzOs463RtjF5EQFF/Q4dSW2fcAtgJNXgMovJUkKC2yWIYEcDgqqnYCG00ILLXcNslGFcFYAVgDbAF23OQilCMur/jR+B4jL2UweBNlBVjjbSoE9bOGFlDGopVZ0Yq//59aRBxqQhu7ZGEZAM6g/jYBkeNuN1mgCO0ceDqAfKLiJDk0zZbQ+KQWvJM9fW5E/O3lFvnXuspxdWpJ91YpUASrLZloGQB5zTQXcF1O78LMGen4Y+FOPsZlQCk4dxVIpydiOOXnzDz8vLdx79Lc/Ixn86WsANTItCy8dl72f+YRs+8RHAeQazhnSW1ySa1/+rqyfOAslkYgLgFuBL77ryUgdroPH5i0xWr3Q+J//8N8by2srchSW3YYSWF1eMT7+4Q8a3/juU8b4SNX4u7/6adNxi8b/+1/+genA2RkbHbXCKLGCAuft5FNeUSQgGql2mXkOqjovaLgloQGVhkfhska0OGYXBQg6x2kpaZRaoZtFZidrxk5WXl7ISM+HK7u8lwC/De53CRQKNn68re/aN2w7cmy41I4lbdfy4PJ1Ix/KPQArAzCzoi12GZVaAS+rgKFxdBnHeyuwod/ZMMbRZfnIsoyztGit2TWWcZQaQc2ZYFx4QVdBgfgD2GqoiBA1WLQTlG4wY0RFCrTUCpVBwC9c0EPCU/1n/Kb1Vis+BDaADEWh1yiVeh9AM7T0BDzj+H4JFnsc9LYmMR79+TfOywuwsJVCQdqtlkwWPNkxPqqFZjuO+t30w3OqTqVBNqBfG4Ex49OYr3zjNa9SkeLYiHTW1mVja1PKe3fKno89JAsvvCLNMxdl8/q8bH/4IZn7hQ9JefucSD/Sd9o4fVFWfvCSLD3+Q+ktr0l3aUXfw5sYE9PmSFu4vUj/zMXL8u++8CWWCRTUqLx15qxxzx2HDQdx3jx91vjsJx+Wo0cOyf/rf/3XiIEKKHjG2avXjVPnLhgjxYJRKsFbkpSXmGWQ7pSMyPC9AhSFq6e1vOJ8fC4cpvwUKB3zYBpBFqZhahWMrCe9LDFHtQXdGQD8qaeeygvlPQi3wf2OAOG+4V+/re/aaFgR+JUBv5dEC/bJj8UOTBs0PMuKqPES6pL0ugIHjd1aNVR4DaCtofa46YAUQLECpJYhACW4cGwo42AUXWwBvz08n6SO85Bt2AYLApK3fhPU2ENKc9NMEcoFTtf/JSi5MQwv60UEBezwOk5yfAutNgFNwOX3UgHkwOaGJEg4AUpHarVpOXV9CSnRr4Ygd5ryL+49KFudjtwxOy1F0Gqu2cR0aMG5rgS7qbTBjb44FAUug3bYmu4gGxoIVJ4rQkHUYL1H9mxXa7/8+klZhVWuH9ojB37nswD2Nrwo0mKOwYL9yTFVJkmzLY1TF6V7aV4684sSIU+85kL5cHkJ5mkC7GAGoCeFP7x3r3zkoQflS998zHjo2EFj77498vgPXzB++NKrxofvu8swPd/8+uPfN+bGR81jhw8YlWrNBBMB74GTZcMUs9RQuEgWVt4ByIsAMB4EIYBCREEikxlXoUoTUC08Pkwdy04tYyQLjJE0qHez5VX431e2Z5fw+u+l9b4N7psh91Xfzb/uFJ2e5fCjVJzs74OoBWGSFaCkCcwSqpSLCVZsk41koN9JVoMcAOAWLHdai2J+lDrRfmvApWTZTgE2N4BQk35zOqcLkUHa8K2NjC2z7J9SUIPmwVAAZQNQK4AgajlYAQz+hsHgOb4DN7XS+IG3UeAwriIKMkiqzAT5W89rHCStj7gBOVyjYw9fsVSXZijy5Ikz0u115K59u+XsxfNy785tctfsFP0EefbKkvzwwlUZD1wZKRU44QQAteGLc7JZpkNXCXK1ZAAurTgeNnhWHhLQccfjmo90E1JphB0pT0/Kzl/4sFT27BADz0mhLHgfb7UDT4JaVVZfPi7dThfOThk++4J0wSYCgDttdcQsevC7R+Xw/r1yz7EjxkP33GU8CAA/89JrOuhldKwu642O8Rdf/67x9371U0jUkROnTsnk6IjxDz/7GWNuego4zoyTZ88bYRxzGqxRLhYNfg4FNcFrbLmEC1DMfMdnowcLOYuzOOXSsHj3DOwhTUDAgnIlq+w6nAbFacA+zhYn+nJkReTfPPnwe0bPb4MbgSL+CAX9x/jXRrEN98nxYsv0bMMqxKkUrJSDUaScpWYFtlVbvaHbq1DgNVgqbQlHwlUIK6l4OUmSErR/0TatAuAaQD45ppyW2oWQcGoiu7W4sAEVPpDKLizIiBrQAf0eUHBCV2dhIRFSRAqYbvjDvYPfg4DfuC9/SRoYApvxAF6CTe8ybooB72V0RIbQlqRUrEs5CGSBjWhLa3J+fgnXU3lo1w7QdXghUD/fA31+aXFFrmxuyDT879FySdNmgHVTK87GNrao816mP2xwY/6GudV84tiGUqhMTkh97y4pQYFQIWUKbI0GoNuSALxrz78ml7/xhIyRtv/yx8TdMSM+AJ80W7L++ilJioEEI3Anun0qQXVDmI/LcCuefel1OXv5gqwsrcpHH7xP9u7aabxx6rS0mpvyf/0v/6lMjo8ahULJeOvCFflXf/5F80vf+p4EUKCz0xPwx1wUJFUii5tVk/IrKpnnFTIoRFQNOFAawyshp0pTagM2vaew4LXxUma58MoWF7OVWZGJiZPZe+V/3wY3Qj4+/CawOUWT/de02Kkbs1nETezIt2MurWsWTJNL+mYcOVaGooY/DQstOg68hjoEFYcFz1K2jAP0GZc9KgWuRx+7AOoGKp4GiJcvWGiyXzxfuYRTM4Fe9a1B2XNTOgA0hV6FG5taZjxEsQBwD2k01IAGBTePB4HXeR9BpkDCfbw3x5Kle5VT/FALi+Jgl2+lNAZweuIAiAFAurK2IWYSyYcP7JPxWgXXbLm42ZBLq+vSaDdlW6UgOwHs0RLbE8kGcsWCLIKq52PFY2jGm1T9JovQ7Go+sEN+ed4ExVfA5xnMA98NEduXrsnp//3PxJ2ZlNlPfES2f+KjUtk2C/dA5PqTz0nlyD6Zuf9uaZ69LJef+qEEUxNigRm4ngelVJQ06ksRx/fffVge/tAH5KtPPC3nL102fvszn5L77zpmWK4n7U7X+NoT3ze/CZp+94E9xoP3HDMP7NtngIlxOKvheg4ZE10VZoqFnLluAJAHqWk4eAlAHFoJlhpqup+CViTSBd1zwnS5GWeVfvg2//snDfCfa3BTtofABjvS5Y+a7nw+6cOJHZAs1w64EGEaGKnB2VnFJI3KoGcVAKkC368Kf0stNCAIUOumA1Egr2XIpPZbo/YJZh9M24N19yDgbsKFAgwThly4yIFuQDHwT5nXDi7CUKV+CFTsNQystQaCgCDhxl5X3kRA5IAXBRPflEJIn5dUnL51nl6uP4h93sNj3kfwFfwKrHY+gYPH49WS7Ibfuo9gGh/TASiXN5vy6KunxYh78g/vPiR3z83JWLEso5ViPouMz2CWBsDmy3lgAXxeDF+GLep0UfkOzB/zoJl+lzA8a0KhhEsrcu2rj8nmyQsyBYs9+7EHcAWQX9+UxSeflR6UzcwnPyJV0PM3/+c/hCNUkACKIoYiMnD/7NysHDl0QB686y5jdmLSeOqFV+SbT/1ANhotqZYrBleZKYOVPInz3378+zJeL8t/+0//gXHo0EHNyPNvvCVvnj5nOBb8Mz/ITG33xOuSW0Ez4V0yzy2ktgNbAD2WpRFADnUW97Ft4Z0pDElWTH1ZbE1n1SulrHjkpBw5cjK7De6fULjVYhPYpOJ2z7I56UMiLuxheGw4gxPJhRGKsMJFCD98awtUGzQ84/DQjP3XNTCzGuq9Ch+rgurk2mYlxIVPLgXTMrnUcICnQVFAYVgWx37bHLcMsmrDsisFB/BzVDNfFBXcnIM3F22COQfhTcDnxwRODnDYXwUozzPkrN4SB1RX76N04hLj8XgQTfe8h3vHDpSOc6JGb2NTuu22frCLwKQ2om5ohol8+fmXQVVNeXD3Nhmp1OX562vy+tV5wcsqNaflhRmWPvzglVPnZfHNt+TaibckqFakCPrM/nMOIe12u5oH+uiaJz1695Ding5o9fVvPCXW2Ihs/5VflOr2OQlX1mX9hVflyreeVAWWAahLz79K1iwTh/aItdWQU3/yF9I4f1nMgi/FelUKyKPruNqqPwn6Pr+yJsdPnkYFGRIlqfGd7z8rjUZT/sf/239nbJudhpviGicvXJIvf/dJ+bd//heGjdq46+hhKRQKyHOcuTYXfaHqohXPMrgkie9z9DFIucEp8VHS78TpRneJPeSpNV6DEsj97/ET47Lz4aeyn+RHD34uwY26Zx/226g4LTaBnZVth5M+oI09eE2+2OzE4GQNLohglmF9BqPK8j5rCGINAqlTMiFSungCaDy/zlE0LCPgKDMAlvMJXcRzoMZJwW3TBsQtm+0uZhhHZhT3jRRUj1aZwFMpV1zrRA8imT+xu0nLGTjJi+cJbt5Hn3YYj6Aebvm5m/fnVptjNHhPvpHX81x1ZFqMTl+Wnn5Rzn7lW3Idvm0Gyl2ZHOcDFXwEZae1JR/cs0tqo6Pyx/BhX1nekhObLRkDOA5MjGoj2ZWnn5O3vvE92ZxflvUrCxKGoZz+wfNig/ZP7tulrKAN5QFrqdaeFpx0/8cFKgwDdLq0H/747u0yAvqNwpNFWN7L335KSgf3SgHsonH1umxdvi5TH3lAPNxzAc8MF9YkWliSrdPnpNVqSmFyUqr1EWHD2aE9u40H7jrKtzPuvOOg8d1nXzRePXlKDu3dI7vg9wO4Ri8Kjf/w2BPG17/7hHH3ob3GRz94v/hgBa+ceMvodlqk41CKnB8EboSKgHykcHuSwCmlrufrFxx6/WbWbDdSsyWcBJ6Nb6tkO4sTWRK+lf1vX/1M9vDDPzlq/nMHbgL73fqwR9yKnQRw2dIYwOanaTjxIyuirguwp6DgNudSVwCPGiRcAQ4g6gbgVFCSOsoMkC1aUAgAVACcekCWBzDop2wAQJ1+iTzQHpNcm7bjqakK+x2j220Il/jKAUkjntNkAo9Cz2MFqAJxEABaApcbgY2L+qeaQeMyeu5L50YlP86TILgH5wFqHgd+WdzMkQtPPiNnH/26NFZXpX11WbzREZk8cgCvyYYpR7hq4y6AyC8W5YdXF+T41avyC9umpAOKft/MhMzUS3L8z/6DXPvhy1KHL3zkt35V9v3ih2Vs+zZx8Mzl0+clgAIYgS/MMeJhGEs0sORsjCPA83fK3zVXSwg4dPBMTgstzU4gbiLrLx+XS998Qgzfk/3/xd+XXXjOxe8+LdXdO6SK9JuXr8nixcty6J/9PXG8At5nXuypUSnjul0q6ft7KPdapSwHcS6FK3PizAW5BkVw+sJlY35xHgpgQp59/YR864lnJPCs7B/82i/LgX175P/xP/2BwCeXl998i3SLs76zeqVCa81KALj5Nlnq2nYKqg7tBfLR6aWpnaReFGfdXpoZ8L8XW+1sXzf4ibae/9yBWy32k0/quuHD1VII7MiJ7CyER2enfhRZfupylJhZNLOkZJp2BUirGqa2igPcoOAcJ25IDRiEBc/KgFLZBLB1lJqlw0dhrU0XkHFhrTn7giPMoCfU9cxbtth8TSCyVc3zpbG5Cgq8xV4wdiXhkRxCnot1DmCkprJ+Q9RxnP/OQZpP4lBA4DwbxW6NelMJDACj10ztJyeVtUxHyqWaOMje/KkzYhQD7WLygoLMfeJDMgZq2l5ZBWVNxAelZet3PwrlmQtXJe52xIj6ch+s3GFYRAsW+tQXvyKFUkX2/c5nJSjBD2+DfkNBdRsNOfOV74hdq8jYnp0AMmebcWq6qVZc88mcIf9UagzM8fBV2OCWZ57vgv99Xwrjo1KAFa/v2C6Xv/64bJ65KBNQRlGzKVdfO6ENb+7UpMx8/ENS3LNdakf2S23XTtyfz1dnQlSeBbzrGBTHR+6/W0bgOnRx/x2HDhg1KLc/+fI3ZHllwfjv/9k/kg8/cI9hOUF2/NRZ48q161L2nezMhYty/513ZL7rZH4Anc6pOPC6ISPsxUugrpNisZyWSvXEdmy8Bf4lvXSjtZHF/oiMlRfSn+Tglluq/mc7oAL1XR999FFzuAxSPjjFs9JC05EkcLOY36fuBYgawGsqwhsugSSTildAsDjyTEecAUTcc+hSGbgsI/UARBeg5iL+/FSPrvtNjxOyCR8+SUxYTppJAhuowy4XYIN9uqzFJOnL1saytny7sC6cVul6ReCfjWAcLZY3Og3BPLToQ6Diufq/HiNtAgN36HnG5f034g72qiwQt6+jyUQq5VGplUfwXF+aqyu4Zsr65aviFooAT122TpyR86DZXVjOD/7jz8FqBxLHkSyxxXx9Q3aPjEm9WpUXL1wDZd8Q67HHJTl5Xsp33yERfPOYYISFHJ0ckXN/8U2ZA62995/9ffXjkSnVemxk6/V6mj9VcrYtjot3wWsP850H/kYZIl3aRg58IeVPO1058/mvqP9uwZdfO3cJwJ6SvWAOLphCAEsdtqCIkKAd+ODGyBWeS20bdzoigSsOlAUb+jiE9ez5C7K21cx+/0+/IC+//kb22U98NPs//aO/l+7cti1tdfvx57/53ehf/emfhp966L7eJz72kW6SSevMmTONz/7KpxuuaWwgmxtiWutJkq0D5xso6M3MMreMJG52+83Oenup0+11+yXDjhrtXnhjkcXPPQqR4hvqi/6VQq4Wf8YDhEL961stNoFd92I78foKbM4/EKPvi2HDxzZK8O3KQIcCGuCoQQJy/1qXFGYLOSg6PxKQpSUQK/jkZgAB4WBkF4DVL29AU+tCAMiB9ltjbygBhjRpnnKcqrXVSRr90BgZm9bliyjUCkw8VEeUEZy4mUBVxYBN7x0c45ceaxhcJz3nv2FcFRaiBIH+sKHjXgh6Q3y3pJNDfJsDT1JxCoG6CGXQWr9alsUzZ+X0H35ezGpNZ2+N7JxTQLGLi/3ge6YnZakby9cuzst3L16V45cviQ1rPra4Ik2A7sCnf1F23HNUdh09IDbedeMcLOsDd8vozm15lxf/8LLMKhv/UHYAOmelUTnlI9yo3PJ3uUXeBz+H5eDAB66C+kObyubxU9I8cU7coi8+8pjgulcp5emgHPR5uFfbJOASLL/0hsy/8Kp49YoURuoS9SMwmaLSdQLdQT38+i9/Qs5duiq9KDLmpia1n+/lN07I7rlZ+fCHPih/+MWvZlEvzO694xivpa1eh5WYOraVwp2JYcv5OwHAE98P0kplIuW0wnaUZT0jAE3PR6+Rnj/816TnPxfgfmQAbHZ33aTifQDbctK+zek/4FAcJ27AzzZKicEVSDN+eqeSJRyQYlYBHZ3Nha0C6a/imnZ1AQfs7tJBKYZleQYXUEgJbLFwj/ZbQ4J06BKET20280Qqnv/PE/kAlSIosQ2LTWtu2fzAB4FHqs2VefU2HOfCyDBISvcKZI2T++e8pBv/8GO48SR3jM/n4B+EHFqsOi6PvfaSXF2el9nR8ZwlDEKz0ZQrX3tMmlcWZO5XPy4HP/kRokmVklpT5PPEwop8DVb6hY2GzMIZ4SILR6AApkfrSEsXD1eqfvor35KFl9+Q2qH9Mn3fXVKHUkipaKj7mLFB4LHLUWlIP28v4DzznDoP3//tIb+XFtcuFCSYHJUMvnMEK924cEW2Ll0TEzS7vH1WLPjzOawRmB7epbu8Jqce/bqsnb0ozcVlKU6Nw/UAKUPgSqeH9uySB+++w3gefvcff/mbcuX6dWMTlH1kdExexLlywZeL1xaM77/4StbvdbMH771TvvTYE+npM2ezYqWcNlrdZHlrPSkWSolrWYlVLCGnXmL7lXi0PJJWAz8NZCM1SpEsTng/kcEtP9PgJmAIbFLxWy02oOuEceCCAXrgvx6sbSFKhN+dLkGEKnCRtKsLgsXGsxrBzA3iUAFF1rXMeA8eoQ1ncKT5iR39nA1Ao1MEOVuLoIUMAdg4oBABXQowBKKce1pJUlECxPPpquemiLLOe8DqGRdAjNU60aINw420cI5g4BEfqONfqDv0iNfwG5vCf7DnNQ4xFdBxL6jIq9evyL9++htyZeG6HN62WxJQdS5IyPz0IcTzb5zS4ZmcjlkDIIf54GQTfSbyuba+LoeKtvzqvh3yqYO7Zdf2OZkFKBpLK7IK0Fz7/guqTGbvv0f2ffaXpA7/nH77IEP6vgQzx6RvwS9vtlpIl418oM8AdgSwDhUKlY+ymUF58f3eFpCf2iH44McOCb/SLZPjsuOjD6pvfmvgWPgEyuvC15+Q9tKa9Ne2ZAvMo7p/l9TmZrQc83zl8ZM0MgqOIyfOX5HXT56Wx599TtqtNvLo8Vx29dpS1suS7Hs/eDabX1hIi0EhbUOL/n//8E+TF197Iz197kyyZ/eeZHRqOjFtH54fPMFCIYNVz8QZS82OLdLuZMPBLX+dvu+fWXCjzkHFsb2j8YzANmGtDd9Cqaa+acQB5LuAOixCbLi6PqdialcXLIYOTIEI6XBSVDSsNnxskx+k10kfAZ7goeb1ix0g3bpiB9KCSCp8gX02jCkQFNj8zU0PcHMK0LKV2A9KjKzg0w2J5DSVx1QMFDAuMxQBC3y5HLSDtBX4edCH5s/AH48JAMom+3yHSOJUZf1pOtKKRP79M9+T86vX5PDcLqnA519ZXZVJWHD6rkWOOjt6UEb37JSJfbulVIe+Gz4PSTILHCRyZHpC9k6MyAT8bt9xxYWFdEGDxw8dlOL4hIwe3CuzH/8AfO17xKNVJDBZUYN35jtuNbak0WxIH2XiuI7OFCsA3AEUDQOteE7X81lrVCr6Wu8S6OrYg7yXdsxKddus9q0PA90OmFRZfOZlufiVx2RraZlzgmTkzoMydeyAlEaqsOgr0lpYgmuCd4KrMjM5KQd27zY+/uD92rK/trJsPHjXnXLy/CUon8zoRX1ZXOdc91A+9sDdaaFUyb7z9HPpqfOX0qWVTeiRZnJg91yyd/f+hAupZqaR2HGawP9PM8tNNjc2M6/dzC7Uy5n2fYNu/lXnfv9MghvCjOp+RIbdXUOLzVbxMObH7bhORupbEgZZ4hTMNCmlbBgDsHH7oEVc8hFn2AOlFYheBXggVR98RM8IADZdnBDQIQ23U/jYikP8wx4b+CjMI9JQnFGGka6KsgIOlFunVvKT2w5XJ84Bo34mJxhhT0EeKgRaZFospai4l4EJMi3ew/1AcejGqzwH7aLqIMc1zxPYBhRFJoWgKquwzK+fPSUjlarMVMdkYQXCDDB1uj3Zare0m6haKkllfASAcJBBTejGc/gMppviN9sH1LpqDDwG+WJWyrDSlZlJKY0xDYAK1pnFwVupsJh/0v+tzU1tGKtW6f1kOimE71xB3jgZJX9/KDmUy9Anz0Gei3L+3sOnU0Hm5WLjfVIyJD2LDeoXD5LN10/Ly3/0BTHaXdaazP7Sh+Xo3/uM1CfG4Yo8Lmf+5KuyfOK0URitGih3I+z1JYDCCHzbuPfYYbn32DEopKY899prcnT/XmPH7LRcuXJNPvbg3VSM2YVr19MQPvgdh/Yla5uNNO73kgeOHY0PHjiQ2G6QmCbMvIHNdtOwtZY2u1eysN/MfM79LuRzv/+q1vtnDtyU5eHKpLe2inOdM66ckliQVSAJFjYwUn6Py9SlkFDdoN0W+6xrqGVY7YSUvApbyjXP2DJeSrKMC3UHsDABBIaLE/Kjeg5ECOUIBLE88XykN5R6ylFuhZk3/OSeQs0Qw9eMk1DpOAExjDQECw9ym4sjFVpaZfvGII8w7EE54DofhT9SWAKAgTSW6eR3M2vMIff5s7nAIRVKrTwqU/UxuXfvIbl33yF56dIpWdnc0O6ui8uLsOaLcnB6B2erQAnlecpDns4wDHOc/7hxpPnmc9mAx9ZvWtMWlEmn08J+S1qtBpRIW5r4nYR9+Mxc5MFA/voKxi6UC/vVW92+gtnGO9Kic0IK54xTEahbg0CAs5jy8huGQT70/5t7WvzGm+fkzJe+I531DZm896DSc04umbnjoJz9i+/K9Rdek9bKmrRg0Q087/qrJ+TKyVMyuneXLr3Md/V9V8J+KPvhy3/8ww8YMcq91Wpldx44IOevzqdwc7J/+Ou/km00O+mZ8+fTqXo5+dWPfSgZm5xMLHiG0D6xbblp3G0lzc2rycbafJaaUVoO/VSXZrqyPfurWu+fOXC/Wz924vZtswcabqRginB0AGybn63lHGwhuLlmuFk1LNH+awCtDkpMas6+7QpMUgnyWsosowDh0bnXEBNScV1GGBbaghCDC9NKQzQVzWqx1WqqxKlU3fiB8/QtST05zuVmNSjINQ6BmVtyAoQbhTu3UDzmefqcKWh9vgKpY+fDN4dBhRxxGFlP57omTx36iH3agRfAwjjqMwawqFvtpsZoZ7HidOfotEg/lq2tLZmcgK89cAd+XMjVSa6+mD/qnmazJUsri9JB2gRzt9fWFVZ91+aILlVWRc7gAmA4qaNYCrTfuwpKz5lnIBjy2okTcunSeSkWfNwLq49y5RpufFIYceUXsBwqEJTP0Irn4d3zyoa37uKqnP32k+KN16W7tC49+NwJ0u5A0Vx99hUZv/eoVKenpLvVUl+9CXre2diUw7/0i9R0XAzCCEDVpyZGjZ1z23QFmAtXr8kWXJrtO3cYr5w4nV1fXJGtZid749TZtNtrZR++92jyofvvSerVGl7Ciw3LijnYdX1tPllZuhpvrC6kPr/daCVpMCpZwVnPrfejuu4aC/cvHX5mwE2LTWC/W+OZEwdcPsVD5QPYUSEzoiLqtgRTwnnYsNYZx4RXYe44lLQGS8P1xCvwifIvfBhSQCUEwDDX13FhufmlSPjWXCEPZ/lj0IpFgeb/g2wx4Ign8v9pxUipQ/h+1Ae0nqTZw6A0Enfnd/C9Bi3E1B2qBPCimnz+CNfxtEuKDEAVQ36TXtPfVAD8G1hyXlM67pclKJSFn65OlOJD2yGtbaMTstXvyMX5eam7Rf1KfQOW/AN33SPdONTZXyU/93+HIc8PU8ifq++JPLVAdc+ePSOra0tqiWsAaxWUtoytUirD6gVKhakA2v1I1qFAshQKz867/phXdpNttjry2BNPyf7d22VqapKgUr+ca6JVypzgUgTgwYI4UoQNdMhHbsXzfN0MzF9+jpfKs5Mycc9h6bTaYhdRzVAoEw8cleZb5yWDz5wgzfbyGr/uJrt/4cOy/PyrUpweN7Z94C7DjBNj48q8NDfWpVTj9AKmnRm1QpBtn52VcqUmX/zGd9IIpvzy9QX4EWF6/9GD6Sc+/FBy7x1H4PqnienaSeAX4s3NtbjbbiRJ1InjfitNLCc1HajyzapsRVFG6/3ikZPy+UdP/metmvozAW7UtQ4pfbd+7H7fduhju04Ca2v7jukVgYFiZiRlCDwcu6SK23WcOAStCqEkDedsL+3HBli5Kh5AbfkQOk7ThNNpcOERTvjAJbad0TwiDzgJ+grjzzypDaeAqTQR9Hlg106kCwr6Pln+EHjs7sktNfWEji7TJLnxXpyj/tDkcI6yPxBWUnUbfjuHYoZccxx/VATqawOczAuFHjHxDFJSD4CoAUSWNEG9bS/vV2fjHr/cWS9WZHFxSV49f5YDoOWXH/ywlEdq8t03X5LjZ07KoR27lWIzLrvThoHvzcUb+v2enDt/XhYW5sWA0tmxa04mx8fBDjgKLX+nGwE39aBsnnnrrKyur0sF1rtY4HybPN9UEiyXer0qhw/ulyq7swolefPMGbl45aK+j/a1l0rYOxIB4FQWuS/OMhs+j2XFekApDPLANgIf7zVz3zEZ3bdLdnz8IanDZ25enJeFV05IuNGUFFZh/2/9iroC6wB91G6DWZTk0mNPy5tfe0yywDOKE6M68IXPYp/4+OgYyh5KaXMj44i7fdums1946L70n/7mZ7I7Dx9MkANWewLJjFMjjbfWFzipIOm1VyN4GKllZUk7sRPLWs8qPT8d2evJiqxkRz7/n+d7/0yAWy32OxrPuCwS+7EjC7jO+FlcK8hcfmTP4ke8YJHNsmnzm1y01PqN6xoKmI1o7AarwAqWIA9F1D8/26PLCwOAoOL54v+w9toiDsgAQYhF2QGSCMQBsJWaM38qUMrUCeJY/UQbFpN+Xw5owpENT4gHYaauIDh5D4GbgzpPh398FoFEpUAzr8/DPQQo02S3GcHBRVPzeGzgygU6SeBfANgulMG1Z+FXvvmizsqqTc3o85heALp7ZNceqVeq2u/9iQ98UL743BNy4sJZefAAqCrA/8aF89LstGWsVh9Y31yhsAV5cfEaBHtNdsxNy9T0hA7pZEb4rkPQUYHxpaiAWt2OzMPvnQLQOBiE78h34qv2OLhkeVktfwtA6XT6cmmhKS+dmZeX3nhLmq1laXc6sr66AhYE/xfx+KEEnsv1Ltsahr0QrA1NNg/DsoHi82D9TSgHt8JPotvS6nWleuyA7P7UR2Tu7qPSmV+SM99+QjoLK9IGkzHgHozeeVgmYfmrM5NsZoBSR1pQVJyQXyz6snfHtHzqQw/KL33sg9kH77szm5qcYEXBJKecZAd/W+KNjaXYdIsxXLqo12vGWRjiGixRbCRcsi+smOnmSkutt/re/xlrnt94z5/GoNVPIXgkn499a+NZ1k5tcHHPNg0O8g1gCNmPXYRxK1upUUmsTOdiQ9hqqGB2deUrlUoGa20A2PwWtvimZQR4ECx1PqOLTVaDPmzIKFu9c5FBGpDTHNi6sVENlU2h4vk8ZOofsyHI83KB17OQDAKL1pD6QP9UGPPqGaY5TGcIEl5mErw2jK9xObKNpgEvi2g4Dx2OeJzbzeeWSnVJVufl/Ff/tbS9uuz52GdlYsfe/PmgHvmYdENaAAgb3qjGTsLfjaA0fvHOB+VLzzypE0SqAO1duG+E64hr3jL45mt47UgbvghqjlvnswkiBg7OsTkijWyFdwBYVIGrq2vaQl+ED0s3IQZN59t3UV4XLl7U1vJKtSLLa005fp7gXpa41wCz2JSxYiJ7Zsbk4x/6oIyNjsgGGIAGKDxkQ0Zxzvc9/M7LUzPEn5oBPXEj6OKKeHbY7QGosUQbG3Lp2z+A1T4nC6dOSQWWffunPyKHfv1XxXQ50hg3oczwQxMlwlOUlGnYKeorQm2hAI0e3raDV+0g4hbEZgsStNHpt9YarcaaVx5bAxtZW7x2fL3f6TRi02gEjrSNzOuZWdwzt+LYLbXjr85PJ/85Xw0dvu1PZYAg67BSTts8LCcsNp6NF8dtjhXnyDMYqSCxU18iq2A5VjmNaY2zaiqJNpah8GuwdrU4iXWZYRQ49vy4vUGLze9xefClYbUNG/CxEEdncqDQIDL5UFIF1aAc9cogpFmimvxW3w+qQC0brSzBoHdSsvGPLd202HwlAvSdQZ9zS/qk2byHIGdDG29Ry4vAaFAFCihO7KA/SozpYofVUVjmglx77N/L0sUzMn7/35Ftxx4CxXYAKn0x0FVYH+YPCTFtdtWxRXoTFnZpbU2eO3lcFpvr0uy25c7pHfLrH/8ULZdsNdahDHqaFhvEVAExr0AA80TlRGvaRTrL1xelscBP88bSb3dgaXugtp4UAeAYee4025ofj63RyLxbHpVd+/bIlfUe2AS5a1nfP+5uydbSZfnQXTvlwP79Cla2afR7HV1zfXFxUQIomcnJCbWmpO43Wv3xTwvuHYF1loSxrIIZvP5nXxIDSnEUoOZIt3a7JR/43f8WNH4PFQBejHfof9zp02mTU84aMIzYSjNSbvpKvcw0uiinBsp1C4p3c3NzYW2j217bsf+eNSsNV+evnlwLG2tb4phbjuc0QRh7aex0Q6sVJRth3JpejPWzwL8HgOe5/4+GQa5++sKtwOZ87LDWsvNJIKbTTkLX6YuXulkgUVIwJSnBzlYguOUUbhGKRf1qSLF+iwuSWYG1gw8upZRrh2dZAOH2IIguRBJUPCVCSb9p2qieDcotbQ8KUMuQggxFgXrLi5SKXOsasXguBwo0PM7nFpjXCeQ8Ps8N4zEON6b5zmsMBBwD4+T74TZgCkwDaTMPpOFslW+2mrCwE9jGJYWCufLy96XfacncPR+X6vgE3tKX3iYoLhu/kHxt2x4dhKIJI712rydfe+GH8sLJN+Ti+oJsxF14jpn8zv0Py2999FPCeazt9oaOamMuCRDNNxSOvgWSWV9alqvnLsjFs2dk5dpV+DkRfOka7utLD64BX48z00KAm8XdgvWs1UpSK1d1NdOoNCrx6B5pSV1q9bqsr2/JrilP9k/5Mlkv6kCg5dUN6fVjGamXBDQL4F5QxcTGu/pInetFa+8AAT4sa83cII83An7HW01ZPHdRRnZuU5/+zT/4M7n21hm5/3/4r2Vk1zbhcsaK6GFFMOhhSs0PByyNOYcbVRxCcffwcvwIWxNuQmNjc3mrubWyZnru2syOg2tp1F9duXZ2FdZ8M4O77jt+IzG9Tpz2u0GUhLBPkVySeOXIyYyTSrSK/xPhp9LnRukpsEnFh0sjDadtdiX1nH7PS2xQ6tQomVbMBf/LkDRdPxwVqi3ikDrtx0YR0WqXQY2LADQb0Hyk7xPUuA/uesYhUCgnkLqMJhfPpkNN2SB0EWlYtxBmRR+Pc8EhLniKdDxSUOokEBV/JpCDdhg/j5uDmeFmOvl+eI7b8DfTyNPK06PCIVVkbIKbMVlcpUJVylxdxS+L7QVSgcWtzu6GpRzRfuQIlnj++W/Kypsvycqls1IYm8a1Ol9AGQDTJ4A3YbnWu01tYLp3zyH5xNF7ZaRUkSasdiHw8pVNEJ9543vglyxduyZnXn5FXnvmWXn1hy/K4vVrUDixWlI/ALFibwGKziu40mp1YPg4Uy0ECD11C0IAn4P0W50I4IZ19sqg/7DscR+uAZhLd1NG4a+7bHMAogle5BZ5cZTKe54rK+trSLOvLIKzzmwnZ1S54tQizMNwj/zYpYKwsYxjzMmq+vxg4ZlzMv3AMSmMclTyIO4tATWC/5kiCwBvz0NUA2oHZgE1YVpJr9dJG401kINOBOGKdaxvGqIY+iFYZGSYEGTDidI0THzTT7phklYTO/PKC+lG0Mv+soNafurADaEZWOyTxtT1O28sjcSFFjgfW8KYHjfACSqeZDryDKBVfxq31+Az6+gzghtg0M/5oN6gAAyuTlqwbAt+tumB2Q2+y8V52LD7CvAcjagvBbX+QuCe2xDcuYTQ8pIu54IexyFO5Q1lDBSMG9ERbgX0cMsFLwf3cFOqe+O5tyoBgjlPV90/5IF//EXHsEhww9em8GmreABaCxAwfxS9reunZfXMq9LfXNGuqtLcAR0FRors+gXxYMVHyhXZAdCPAcw7x6dl7+iU3LFrr7RbW3A3OlKtcKFXth1wnHwgm6vrcuaV1+SNHz4rV0++JVsbm0rbd+6ekiN37pPqSBWWuywzO6bk2H33COdMs8HRhU+uig/5hlOgI+VSryjutjvEqO+EZU/hb0cyhnsNAKhacqG4AvXZ+a6eS2BzVhlsJyqS3wsrFkvayMZ3YhcaP2ZIV4Lx6SpoWeoJlhgDypsFyl9aRin8/744tbKMHt6jo9TYrvHOgGpA9fB/ljTS1TpGWpCYvDKydHNjOen0YJgtfufBBm0XUIAsjJIkMhIJQSpClGPkcLk9I4odT5Je0c6qQTnVzxH9m4f/Un3eP1Xgpgzf/GDAAiw2FPVwaSRdQcXyLHjctukUYTJKgEJFEvjRXNss4XJIOqw0H5wCUKOcy0iV3+gqZAnUgwH/2jCQVsYGNBsVA3bJ6oHzhHKPudwR8jCofzag6TYMQwBqZepfDkQKGc9z9Niw5TaPlwce50/JQTtM59ZtCP4h4PkMhgFz1ziUNb2Gf7Q0BBoHfASgq8USvxgcSWPjjKyvXlTLGAQcbcuAZ8D7SAPS34qUZ/eowK8vXJEIFrY8OqHpsz99ChR+cX1DG7n4xZHtE/BFt9ZkfGxMsYEX0VFe7WZLTjz3gpx68SXZhJ9OR8IA0KYma/KxX/yg7DpyWCI7UAs6OzMh41OTMrtjTgJY7z17dkoXbkSIF2KZ+UWAeGRWSvs+KGvrfSgcdtmxV4DQ78vemarMzYxLGBK4wAnLk/nAO7DxjkVEN4ENfOyOW1pa0rXRqtUq3pMfT2D9UDlTf7M8bgatG5Yp0vGhjCaPHdaVYBiRZTKIcyMMTuT/4bqe4gaiDlHJmq3NpNneRJbCFC5IBNBz1lAYRrDaYdxHTKguM4QdgFWX2DbsyDPs1IKe2urDd1xeyGaa5b/Ut8Z+msCt3+5il9fujcfM5W1HzImqLoRgZ67hWKnrQd15hmMD2EYR8go1Z8AqZzVJsiqElTR8sDoplx4GVRcpwsqVQDvZAUtg8wNTDuIoFSd2LTaxWpkBOscV7gDg3N9lRbJy37nl1/g/f7NyaUkhhAbX784/h3trfIIacqVA5B30l4cywkBLTUDnoM5nifExPNbJH7cETQ/7/H6OHec8aEs/u2vbvmwuPyXtja9JEr0gvRCW0JvW7iNm0qUCqE9Kecd+HfsdbSzJ1sqizB6+VxwAQhNGYAv6ycsXtPHsVz78sDQ2t2DVLRkbHdV8cenglYUlefPZH8ql07DWWxuw0DUZn4ZLULDlI5/8gIxt34mINfj8qZw/cUrWVjaUbdAKT4yPyij85WLJkxL87cXFNWmGqKwDH4Sk8wvIqVTKrlTLBZ1cknQaMlo04Rr4OsOLw2aBDiicPsqKbkoeyJJ4TEZBh/UKXAN+oI+ZLoCZ8P1o1fmD5XezBvKQW3iWPepNTwxTZhj+Ht4FBj6oQ1pvJKizicIwzDYbK2kUd1MoSoDdYpcArLcJWg5rrb65EUIR9W3bjkCBYiAUr+MmvShJvUIlKQZu9tTEyb8UNf+pATcKVek4+7Kvp2Vzou9YScMBAQ8hWuLBcYGvrEsQczpm2bYU2LDSnM2VTwTRjYssGGrNCWr99jUKFzQeioEf3JPMTlI2oFEeOEiUJhAo1zpnrbPjCnlBAno4qMQbYOU51CeFib913DOisw+agy04ioxgxkW9fkMsBulQPvT824SH6edWmntG1auMi7887uD+QeA5NqYVYYmL5TFpbZ2SxvoTuBcWqPiryOCk1OpziJgiXxwlF+toMFLqjavn5dpbr0ht+z6ZhF89pO76FFwfAz0/snuPzE1OSQPWm/Oxp6Zn1Foff+55Ofv6K9JtrALQk7DII3LnHbvk0P4doOKHZHz7NtlsxnLu1GU584NnZPnSVdlYXpWNdgzpduBH9+A+eDK7bbs4UBR82awyJ/bkIX3peoXDUmE5cZ7l4XoW/G5Dts9xLbZc+bF8qCTzBsUUrgAionxgpMWBdW51Qnn6+Zfk9IXTUHJ9vFomvkerXgBTAc74olSm+jco61vC20v6neFGXeTVi/80FdPKNreWpN3dSvmNUDCSBKaDAxJIG0JECVG2IawJVJkR4vFhnKWRYRkRjENCal7oO+m12mJWrW7Pdu58Mnvkkd/7j66U+lMBbgjqjZbxTmfFmhv0ZVuO60a9xINV9CXKOO67CCZdhkFTHxvYHMzJJiUHFYclBwR1yibOEdg+tCSttU7ZRBy12IiDsiU6lYLnVUSrCY1B7Z9b0nwACkGUW1X1ufM99QHqkz4345BacnF/6nz+DQPjvtseiWosHtNSaWJ6mkKKgGMKIC2Npsj4KpGDe/CT/qDvFqUMX5sNS62tednafFMKpU/K2NT9cN12Sr/XlEsXXwBgOaWS/e5IADe32i34l7FM7D6an9ci0NQBftBbWD82qIXwsxvttpx464wOUSWNX7l0BpbVkg989CE5eGiX7Jgdl6mJulp2rwLXwC7I2XPz8uZLr8viwgLSE50w0my0ZWznfhkbH5Ny4KgrURkZkdLIpKw522Srz/LOZHKsog1mpOCQeRkbgQXvbohtwPeucKliMCSCFXF0GQ5kvNkN5cq1NVmYX4dbUZU24HNhsSebPdEx75tgF+ziYoPbaH0MadhQCKGWK+t9GAa18y6BV955Fce8FzsqHIA622yugE31Us/2QB5MEogI0hJDRrE3OEGAVhtAz8IswXGa0SePPDtL+rDeUdeA79jJCtfXs5mvvpzJw0+Cmv94dL/vwc3yvfXDfHbatBK3YldMw07ivmdkKdV7kBgJqLhZQnlWLFhmVL1+AQTFW4NqIMh5XEW9cy62rieOYx/XcD8XWQCwUZIQYxhdi2yKhptIwQ4HVPuEDmqE4KWQ8/cQ4PTpeDxACDaAL+KsLZAql1/4zVuOKWyMN9yoEIbh5v251SGucwHLQc5nMVDI2fLOiRIcjaaDVQB83k6NlH8Aw5JisQqQcMQVfhemoZxGpNu3OF1R0nAVlPcxMeIX4Zd74gWzUEIO8mNIbWxG6lPbJShV9L1uKBWkyvyxdXtl8ZosL1yF0LZ15lbB6suBbRU5eGBO9u7bJaOjcAVQ2B6ZL/KScPkmrmkBP3ulFckzJ8/JWdDxdgzfH8XtBoFs2zUrB3ZPis/JuHgHtupfbAbyyoWuvPrWvLz21iVp9/pQlLY0uQ4aSpQLOXiFoh6vLS7C6gewwvSyWJ50lR3pgdg+99xJufPoThmfKMtWqydXV/oS0jMzS7K21ZDl1euyus4ymZdSoaBfBI1RvrTkpNSUgWFgKegeDxhugzOD5w72+J9+PIcbr65fl6jX4prWmWnbECp6BwbnxHBpuYh0HLIAkEsfIgerHQHoNqg6gJ9IbFlJ4nrNxNospn69DGp+JDvy6KP/0Ya19zW4c2D/7g1gL2/rmRM9y6bh6KSx68LyJqlbALspKh3nN7Ezo4pS41RN/UgA0tD52NhzEkgZuNV1yJG8jwJ24zRxUHOw2OzpSYlAKmv2W9Cn1noDxvE/17IkkHNAEgQMw4ol2Dg4g10xbEgLwzYsYxtI5JxpturS+t0qDPl9DMgbQn6O1/gMPkufh9MEF1csUaAjHRrpCKAYxuGz82s5laSvrY1ooOQctMF2AuapUp7FI2IA83HZ2iBF39J7+tGsVGu7EBfgQ2CaBHXesZb/5QGp4/mc1XX10ilYu4b02k0ZK1myY8yXUThEOiCXFos9BVA8KRRLBnJkgPrjP4DJkQ62U/OrcnkRlsz2ZG5sRGZnJ+W+Y7v16x6vLmzKQiuRXlaSH5zuyDefPimnL12XjVZXVtaa0uz0tSW96LtwJTzp9DJZ34IZxnuW4Nd7ng9OG6EMqLdN+P0dmZ2uyeGD26XVC2UeSuXCtS3kx4Oi4AcbAm14ZH2tbawIlzJudVpgHJNIIxDO4R4q2WF9a20NfjMMr2HTgAfrMY3CxuaytFobSCGha0aLzWplhcaGZSYENcFtmxbAbGBLAfCsD4VOPQqgh7ERZexvidlqvlYaSavVK9l/6iP+N3P3PgwE13C10u7xdWti14glvcAxs8AN7a5nxl7RsLNiGiUlvEgVlFmHk6amUUch1SGH9Lm5uCHHipc5XhznubKpD4rtwaraKdwZ3Gtl0AwQyRyyJkcH3ywb3KO/KfQ5sNWsI384if+4JwXvdpsANVfWtCTqt3E+kdER+Itu3mAzBAktKQMtg6aM/whY1SF5ouorMs08F/kxqTcnZjAf7DdncgQS4xFPbLCjn+1YvtSqoLdFfvyE5p9pMH04cmATywsXFASWWxZLhZvjejxxoZjodnDsO4WZvmge8j2VDrMzf40f0Lsi3U4bljGTmTqAHVChwDojhoHnc1Qbx/zQUhu02gC0YXrIA2fCOfLG+evy/WdfkPp4Xe6YHZPZWgBrX5dNSPAXzqxAu/qS9iry1cdPAIjrrBIdgOJgf+/hHVIvBrDSBXF8+umJmCjrEa8l++bK0uQSysj7jtkpgdWD5RZQffhslYq8fHZJVrZCub7QlJGyC8bRlR0zNR2Q8uaZi1AUTfjlYAdmhutlue/Ou2T3Dna/9bW+dPw+pIQycGsYiIgGlh13NACdsJOtrFzNOt1G6nseKyOCyQiRQt80shbKqYWUNlFs6yi5Ndy3ivtXoLJXIafrUZquW2nWsDyzHRp2O4Dd6MYSlsOF5EL9E+nnPvc5MoBhRb0tvG8tN4E9bEBbWRFzohRZkVW3DaPoRGnkWYbtQbCKVmYUUwMWmUNH+dUPDlCBn42irgELVdgytdqWBcvOr4CI+tmuZfJTjTqj0QYATFgCNcfUt9CYrKlbtx8NqExWKOkzQUlL53n5IA721fa6LQixL8VSPRcEpMJKJ03jNhQGyoECCVtOxQcWWq/zPKqZINd4uUKgpWY8Qi2PlwubWnyAu1IYBbCrmieqLALcRt5I7TkTjd1ifmFc/KCGOLBysFhnzr4iFy9ckXqtrgKsYZDHvAjyZzE/a/BTr169oq7GTljciseuqbwxi7kisJEhbLDYIEU6sA/g5or8fQIR7zNeK8qxfdtk3+yI7BivIC+uxPxyMawoPa3nTmzKa2+uyMnz86o06IpUQLkP7Z6S7ZPw30HNuSRzpw3XB4qPC1c04Ds32qTbUKamL4srDdnYwNZN5czlJVla78mbl5rSakPBwKUtZOtyaOe4zEDB7JibkbmpCdwH5QmLzrTXNtakubWpfeLVah2szFZFwvHyLIuc0LGYhuWUB746y4vKfG1z0eiHUBhsrES5QO5S2+JIKBRJbrW5KGuMY/rbEehSiPoC8A22KpCe9U3HisHlIzuBzUDVl3GW1HxFJrIjR47+2Fbz9yW4FdgI7PbiF0GWrzassjEF1mI7SdT3XS8L2DKDQuWywmXYuAq/2wXQsNFMp2+igKrwi8souDI0bREVwxVUOLtfv4VNqcNDiDIgGv/gqAI7rCbt4kLaDFpxw42Be15nGO4p++wXpvmkAHDdcf7uwR8l2PnFyGFgMrxveCt9cgJVT/A8znHTcwi0tjzB5/J3fp6JDPPF5zJvpPLwNfDsSnkE/nIZgphKZ3lZFl57VbauXpesXOKkV76gAh5qRJYWj8uZU1+R+etXxHUrMj27HZbcx5VBBvks/s9ncIM1On36NJQIPNaiLyUfBeybutY5VBesNi00R+2Sgg++/WXAl3cKstEZzNZiOQEBDjYPIKNfyzg28h6KLW9ebMq//fJrsrIB+o3nUelVS0XZNTMie+c4Np5LUsE5ZV+9a0m54EilWJBGF1LvlKG8oN+hWOLMAxChTOGeLKz1ANoCygi0HVI/Wkzk6N4xufPIQSgzKBbkgYqwUnChRFB/VqAUvrG5Iq1GQ7bPbssHyaAsyLJ6/Z7+HrI4LZ9hOXGP8xsNKIfmOuoqBrih6HJlC+HSr5FQCNhXCb0Fv9pgq7hwgTzQJumjiPpIOcws+OJZGsHFiYzIjn27n7bLdrq2sJ5Wd7eynTuf+ukBNyoNpfOIzvTqwSGa37xsFkbZMB44VsF1C7blG6YT6KILADZKqAK6WjVss4pCVosNyalBzvW7XaCZ9MXZkg6JMHz2KuAR2PIVSrnaAgoStQN1Cos9ADY3Bv1NC3irReV2A9gIb/9NYGYQhJIuhkDfmNMVUatqsXNg00Ln1hcXBvcN0s4P8jhIayhAgLYKOvPCwSR5HlCBFC5Nl41Hro5Eq1ZG9IufKy+8JIt/8TVpfOdJaZ48I82VNSntmNN1zHTud9iVtbVruDeRXbs/Inv336WCz5Ziyxn2bTMH+XM3NzdBeVvwH5vITSz1clEm654u60tXBFoMxUi9CTAjf1QgtNbilKSTGLCqHUn7LanVxmV9c0sCC7INv5yW3bABKPjlpxba8q++elKurfaVipNee64tu2cnYOVreFagYGSemO+xkbK2nnN5I69Uga+cyMpqWxrNjmyub0m1BlYA3zxOLOlAuehilF4ida8rB/fsyMsZeXBYrkiXY9vZck77wq44YE9XZmFrP2e/MdA10rnjUQwlF+u75so9lw1uvX5XVjcWUZYdxkfVAdQoSoIbMfAL5oTN/RAX1BUSEQAc+gi+NhJg/xw78PpgnH0uCo2CAvizCCQl8blqNiCgA1q++pkf63crgXgfBdQm3nvQ7cUGtNjvW2bXtsu+7ZRSx4WQ+aiPII7TQhrFRRCckmmzIS2rxFlSQYEQ8AC08LtdBQAtgHX04ySFjw1gg4bDTqMqsJFREzOWbSAuFCtXKoW/nYcbFZULwE1wc6+ZHfweXtcW7MHGUVQsXjcoq5BwllIXlpzUWO9FBlnbBNkw3fxC/kyc1GtsSON4aFp4HUgBEBFo+YbMMz5vw5/vFWG1cwFce+VVWfnmY5K88ob4USrF1XVJX3pdLnzzcdmYX9I7PLcoO3feL/sP/apMzeySNL4uK4t/IWtL35Fuq5Gni//4LM755tpn7AabhRWrj07ifoidCfjCVyeobbcEpcB50XBNkFeVXXYZwoIvrG2KnfRkanRMFrc6srjZVANGBUYLz0UY15qpPPnyorx+dk1nlaFKUEGWTI6Cuk/XZXykqj0PXEmGc7YrlSJofgaFE0ujFYGW92R9ZUsisAMX5Ts+XpVSuSDFwEO++W1uH/dFEjbW9ZPEpUJRQhBi0mUP1BsFACCiHBE3ghJy8W5J3NVVTzlllN1/VFicM95qtcAKkH/UcQ/KkCvrDGWEvHN9a8UAsA1bu0/hmph09WBOKBSgiogFnY2CxeNxzHYfF1LgQhjZNevhOXQbXSPBBj4iCT9FaFuJ6VrwuU1Qc9OvTyPKjw/vK8uNglE/O58QctzcaqzYW722XbMnXKuEmrFhfXUVlbSUJfxogAXHMv8uNrSatoxD2LkeWhliya+BFFB4BVQB53S7iMOvrkJRAhZqsVkNuAOBlYLS1j0VDPesLFzS39xTyGlFB3nV/a2B54bn87iavFo17edGen1odMZhOoitfzih6dMC8G7t2lKpZ8Bz+UymM9gGt+THhCA0lO+CjmvXF6zk5ppc/8JXJDlzQfhRo4hCCWNhdfqSrjcF5k5G9+7QtLkwQZo0ZXXpWVm+/l1pNy4jb1swwtNgHlOIk78ThXl1dRXCb8P/rKnyMgDW8Sr9c8irDiXlyixgEThOAWw2pCWg+m9cWhA37cvsSAkAK8pbSxugrJsyW+Oy8S7KBmBKMsRryB985YQClr49FQR8MNk2PSZ75vIJLmwOyUfe5WXWbIOK41kUnajfl9FqIHt3T8gcKLyOH0fx9OG90vfv9CKJoGDHy4bs2Q5LzK+KQP/04chyrnuaRjKKPBLo0KlyFa4KF4GYHp+Qu44dU0uwtLQCP34dlrkPAG8C7Jkqvn6Xk75QVyifRmtTNpurKLpYPLwbrTqVuf6pqOUBgoiMsXh1CCq7wWJc7yPNPvYh3l+tOAwYqHo+oMVGjg03jgOrl/q1qezx2u7syKOH37VL7H1juSnfQ4tdPjNjLPc8M7Wqlgsvw8wiB5zZtWLLD2G1JQHNdtwiwFOCDHCedhllB1Dzu12cBMKvcwLYWRZksNhQmNB+IO6maUMhWACZmVB7osTV10YiuaAPLCE2go/jkocBaapFHs7u4jE3BsYf7of36jleJkixUTC4UIIH4e71YAUbW5IgLW1aGYBX09MNhxQGbINLSrOZP82Hgp9DWg316X2XfbtcbrcIv9WV5hsnpXfhksRcB6xUkr7nyAoorFsKZATWcOOV47K1yoZZWppYFq4+LpurbyGbgfSiWezvAwinUGzsHcjLgOuXEyxcNoizqkZgudltxX4F6EmULqix4cnpxYY0OxEYS0HaoMI/OLco378wL3P1Enxs0HXk48CILXdMl6QGy2nAt2X/4yos+VefPiuLqy3kuyd9UH9+DIFNdA7euQUQd3qx0m9UlY6mixKWKaxyOR+uOgJg7thWk5Ey3KhuU9L589I7/bI0XnhaFt58VZKwJSOQksnJin6yiVNKo6gtnXZXtppsYXcAXFh9KJFS0Vd3KkJdHTt0NKfrLfjZqK+JiQmZwrZn+w64CUWJoTzWN7akCzZBN2wLfnaa9HP5oWiw/mC9qQMhNThiAzfHqYGRg/ygnm2YErqKeFXtvXEhoy6rF8KQH0McUyOxbM8w3bhibvgl4/rSusGeJNZPXipvD+8Xy208Ijf7szmFc6IwDhfScwI38zJYbPwr0M+Ghi2BOevCCmkc12BddfQZpLCKvQ4rxasWYTkD6At2dHJoGP1stdgEM8WReh+FiQIhgOjc5YXDsww5QAct0BAu3KPnGBS4gz03WvjhMcMw3hD8GvCTxwQLrThjkt7xGbRcPI4B2BgWjFkhcDV9ApytzRBqKhWtRUTmdQoM88Xho6WAI7dAWSFgG2+8JRsvHpew5EOIYR1piXCfFUZSBkVtLQHYEyP6lUvTgbPXj6UNX7U++gDc3nGZmDkiQbGma4tzAAZXaOW3sviReW7lckXSqC+9zWvw8SF/DggS2OSVta5cWt2U8ZILq1+U642+/NnFhhyuWnJwDOBGGnRNi45IgYJvegBBKI1OT37w5or80WNQSBwvjzJhmRcDX3bNTcnu7dNwORP4xRzbDaUGN4Dl6INC2zB+URsWFJuP/FiLF0WuXJDo9dekf/2adBaWoZBCKLiyVGZndGDMKtyC5a1MTp6/KltQKoGHMogQJ4wV3KtbLTl38TzYzFXZv2ePTE1OSw+KIOYobyg5G/XnoxzZ9sHGPXbtcSKKzqJLu7DqcGmAWg43Zl1RhlD3ED8glO0LEDLkHyeAbxVCIwGYY9QxLLcJq80W86wPEs8BLX1Ibt8yshCOWD81zSR0rNgPwZH8SpoU++mLxZPybuurvS/AzRe/sc54AVXYwz/DtYpB5jl23cN1v99rF1MjLdqmRes8mJfNVVXYiJZVIV1l9gKhTAtIEdLGFnUFN4ENtZmpV42Cg/cDxEDY4c+i6BVEbLIESOknE/aEGkGEilCg5kAjPb55LT/HQNDmPnBenDzmxkCg8xc3VRh4NJCpgObGsecxtDyyhWv5/fSlGZebzVZnXKV/d2uaVAq522Bp63zgc0Qt8u5YsnXylDRPn5EWrE8GfxLaEADuiQ3gpI6t66e1IYj+tmmk5UhQn5IuBLtQmJDxid0AUktWll6TCxdfA4jZf81l5fIvbvId+ezN9VWYlSasuQPvEQCH1fOgIycrnrai80P0Lyw05Aos2sdnAtkBZcL3SGNYPwCV5Qo/VLsMFxuR/P7XrsAPx3kA2MW9PldPGavKQ/ccgm9MdsIvmJgAE/KL9EMohDE4XOGlN0Q2kJf1ZfEiWF+nJEmhLvH2/dKe2CnGnkNi7zogDnz9XpTBqobS6qSygX0/NqXdDWVtq63vvwHQr0PJcdbb8vJ1XcbpziN3yEh9FCWbSK1Gn591ljOJCBabiiMoAOCejXNbIjYXv+yqu0EFzICau1H/sDAgkzQWqM2B74FooIIgPqbJiQh9xOXsMPgb0jOsrAdV0EOhQ0gsOBBZ7GTd2HFLiRW0U+/yj5/j/bcObsirDi8dLm64wQkhdYctW04sfShn23dcOzA9txRniTacoYRqtjWYn80x5Pr9bKMM7QfgGwUoSk7fZLcXp2E5oO9suAAzxh43U8howak2SZQI0xw4ObBv3TQOzuuAEr2OHQKv5YKex+NvVt7wGjfG57N0z3MACJ/GSmd10yfnmmKMw35aRlUrroxhyOgRE8/O/W4KiL6IppzAN2UXC7u+tG+ZqTPtqCe9l49LGWmlAAtVmA9FYMIN2IghP/1IMtDy5PIVacwvwkffkuk9h2UUFmpt8XVZvPol6XVeBs3EI82yjI3v0uczL8wbzS9H4EXtFfj5bFHWkbv64T5SWg757INuXYUV3w//9sjMuBThLsR8Nl0gxGVZtAGGBL+//NyKPPbqqpYNraADa1gAWO48uF0mRlnN8MVwXC4C5NjzQ35c6KHiGVKcnJTKtt1iT8+JNbtHyjt2ije3TbyxMcngrtg+WYWVzwFXXx7ljuN87EAmXlASTr1a3exyEqZkeId+uCndxgLg1ZWd23fK7OwcqHsbCscHuKlsddUduTa/KW+cuIB3icFuwK8dPCNqqauiil7rivWPusf//KFygfNwxzjIhYLB7zonkE1+AZQ+dwgxBbiNPhhKD797KNy+ZVp9qIU+Hh05WRq3+mlcDEuwR+uJgvtd1jX/2wb3DTrO/uyV9k7TLDUdK3Jd+Nku3j2AsQlQREUUWNmynArOVZM40fHieGGdHAJB0S4vVFYR1cevdepnfqAg4GeTjlMckQIOtHDJk5RKsyy02HkSJZ9r1xzoeRgo12HlILCibrXg3HIrmx/n5xX4FGL+ERAM3N9a/PjNRjal6gApG4a47hcfz3MaAc9WgUS6BDUzwufr/wAuh5gW1GrzDBgEAB3BOnZePS5+A4IGUIUcpsURbjFoDV6bms7iO201JDp5RtpXr0kLwLdH6uKVRqTZuK7gq418XCamQdFBxZVN6FPyV4h6kLMul1VioxXLjP3mzBx9SxdW3JYd8LOn4BrU4ffzI358V9QGgGHKGmjsmctrcn3Llj/42kUd7833Im2G4pYZ+M/3HN4p/S7bJVJYz4JUagWACAwi7oi5fFnCHz4hzuaqlHbtksLkuNSgaKqVgpTKnmw2etKEH80JJmwsC+Fi0Acmc1LVSnqP7NL1YHlz+me5WsKzOtJYuyKeEctepHv/fQ/oO3MBRw4vZl0UCvyQQ27BfVD6cokKiY2l7A3J3QeW0o3BQAiUCz4b9YiH8ww8bpgUxGOSHMzC2WExYoWIRMsN1Sr8xhEALiicFMdpL0GOsySL7IKVtJww1QUc+E0xJPS+Anf2u79rDv3sjbRp1a3Y6hdLjtXvuJEBXzk2AuCxCOHhFz+qcI2rtu1XbcfRz/2gLOBrG2XIlq4vDvCCkvM72/rFTXaGUoYtlCPQSHnVNc7USg9KmOLIQifuFaBaCQOA3hr0PGPjYQq84bFe050GxmP6OaAHF/g81SVkAGyVzf1nHA6i4LkADz8wwPHd/BoHfUACbJgXPpPCwmeq8YPi8Fz4v6CgCigGxuXz8S4br70u9uoWLKYvAS049BkBrFM0kcZVUGILeXGwJcur0ro+L8bEuIzsPwCqDEtZOCizc3eDkhdhwfvwTVt4PoTZz0eLUYg7zXVYUw7OYO8NxA4bB7Ewb5Rb9jVyMYY85ExFjVUGTgY34cTlhvzRd67L9bUIFDdf7RQVgTxb8pF790sJikOnzCLHdQCoXkQ5zZ8V+7mnpfLSszIOv9hbmpf44jm47/wC6Qze3Qaw+7LRaEOfobxRtr2IuCHTIaCpqPHeyFspMME8AExksQBqncXwlxuLoPzLInEoH3jgIalV+YFXxAdbYP82W8abKMMQZTI2WoP7wT7tTSgPUPvOFuqPssEXUSAPpIz1RbmhbOAABaiMTAURFYGsYdO1yyGLfWSRflofdc6RMj2IUg9v0stAz5PMjF0X4E7MJGt3kuX1Zuo8GOg48/cNuPFahjz5cE7HB3527Ce2F5oO/EjfiDMfpVMEhQJw7TKsFr+JXUU5V+Ez12zH5nezy1EU6VdBUCiw8JbOy0ZBOigoSDwgA4TAZkDWVGcqUghsgEYD4lKeFES3bjlAc2DdDLxGPcGfeTwe0LIzVQ2Dc7iqh7RWmhYqlmf0f/4bpK2gBRVluoxHIRiuQxbCEjAuB0zkz+LdVEC4Rwes1PV8EZY1nzeOPOA+A0qiefmqdE+fUzpNmsjr1yGUXQhf1fOkDhByYgf8F6XCFvzRLkF0YJ9Mbz8Eoa3ockRPPfGKPPH4q/LyCycA8C2ZmBpRJcTVVsLOJqg4hAjWlhM4QjyejUoelFBeInmB52+KeMiHBRbhwEjFqS0/ONWQJ49vwjVh45Sjwzo58eTIvm1yeNec6mS2QNtchuTsy+K/8KSUXnlRKmfPS7kHZQB25EeJ+MhndPmipKvLYo2NiluviYUMcGBKqw0XpRdquXDMgAMFxaGJVT+U6TpHyHWk5FvIQwwWviXryxck6jRl2/SM7Nq+S8oVNvHwm2Dw8wdj7qncuIY6P1mcJD2wJS6jxXH2NBCUHb4HwEy2g3emjLHzlYGwZg+JXiM5R7XjCkANgBsGLXcfcblCZB/p9CA/bMbvpanRzYy0Z6YGHIw0CvtxDPcFhcnBLDPZTLP5vgG30vHhWuPqZ6dceMHTceOwaRyEE0CkS5AiUu4qIEJg1wASfidbV1NBEZVRcJzTWEiiBMpAfEDV4YYSht8O3CISSS3lbNiqTTDij8hW4VfAEjh5ReielUixxE8Neg7xWFkMuf+Z36O9Gwh6z+C8+nR8CjLN0xpP41OD541vzByfofEofNj0FOIPQc9GPq5jximm1Fc6oAV0sBBUpAWS9tJLr8DqeDroI88yaC/Ax2S3nnsJosKuOwhuuwPkxaC9tsbl3FejyynEeBzyFEEUQvif2z75MUgboyZy/PgF+d53X5SrlxdBcRsSFG256+5D8H9BqpCPfrctTtYV2wU194py9toK8tqXEqyovgcLne+tXAG1QDsKqx3iPS+sZvL7XzkvW23WBN7V5TfTQMFote8/AotZhzXkGmip+ACke+2sVE+8KTWuZ876Q3nkrdNkIFAonY6kS0vSgzW3oc5re7ar0mk12X3FNgsoMVBo3CUTZUMO7ijJ/XfskolqAXTelTqo/MbakqyACRQB5A8/9AGZnuGHGvKGSwZ2uxWLBV2TzUN+XR/+OXxsYBKsIJJSgaPlOMptMKIR9wzbYlRWWCkwMcrpTDNvMUeJcGYYIicQ1wTstI+36yMOwA19C2BDB3ShN3q4v4eiCs3ERXUZUbvbQ3w78ZLy+wfcAIF++mctnDEL444pzdjqWr5jJLGDF/BQHoFlGQUxnTJksIIXh9XmYJW0Bq0Ji63roHFBBi5sqOPGoQA8+E9sHYco6GQQDs9XNOkegdZTAyLwimpVPGwYtAKw5cDmiZtAzBXATSXAbhDez7j808rEbYxLQCvtHqQJ5LJaWaGaB57CkV7j/cN+c5zJ4zNAgFHZuVXHfRQefluagzi4gionS5w+fUHeOntWts3ODJY5yvNtwDonsFZbr70h5lYTVtWWNIyliD3HYBfghztIP+5zVhrEyPGlMT4qu37n70hl5xyeCzDBJFeqRf1e9thEUX7j7/6C7N6zU0bHatqFR4rKD/t5GdKHMnljsSkrmw3ZM8Y2gHw5IjYCK6hZjngtI4sk4zfN7KL82+9ckedPb0JZ4Rp8cHa3GSiHQ7umZNcOgArMpIc8lwA8LsgwdewukbFJCRdBwzc3US8oK7wumxE5cISuiIu0vU5bwuUlWbh0UczRMSmMjqhSYYu7CRBm3U25Y2ddds9NwFeGy+LDT69WUC6+VDgSDW7M0UOHZW52VpVgnHD54rcHGgSuzIqddHqb2jrOLjFtHMW7Etw2NroBdK+YP20QRdA6Zs4BAdQ1vSVOvkOtZgAqaDnUMQSmDznBZgLQGciW1QUB7aHKerBYUWT1wyjqxqZVSLj0ktVz02e2b5dHH310ILh5+BsHt9b5YPGF6eCC2TbrdljK7CBO4SPHpNQBaFPRstwiKqwCPl0loBXUBLlaboPLbHKd8fyrmxn8c5Q3BI51bcN/M2GdOcSPLeKEiwKZf3h7ygTKjcBlgSMWM6W/8zjc59cGQOO9ev/NMCxFApthqJ31HtYYwJ63sPNifj8Vxc3wo/3jwwdQ56veH6RH39uBsJMm9+HzTY5PA8zjMlEfkUnQ0O1zACSVCtLTJAhyHK+cOCnJ4pJkUPu09jn9p9BBKE1XWmwUmpoU6647ZPKTH5XZB+5G4SBPeO7mxro0Ghvy0AfulKmpcSRpyAvPvwnLtgqLNg4Ac5AHFE67AQgn8sSJS3JodgRUl6tI5w1sZJp0JzlwBXWLYzwY7/Hi2bb8/pdOS7MXKyD4CTb22VcB5F2zk3jehKysNbQxLQDt59TMUqUoUX1cetu3qZIzlxahDAA8KCGXQ0OpsHxsKKtuqy/zkSkXwEyckXH4aZG4UEL9bkvGiobs3TGLKrGEiz9y3TUqX7ZnlIqBDkmNQb/JCki7y2V+/IAKm/Wc13X+i3PIl6Xfh3KDqJBVEaWsMoo4642uBuuWAKcCH8qcGhQkQIrOm/APHgkcUfpJucXWySP4DVDTeptdvhYidxEPmYN1h+XmCoIgrnExWM1W5Kns858/8baVWf7GwT38rhf7tDsrO63Q7FnSBiwDAdeLfIhnITGyIhyZkm3ygwFcLkm/vKlfCEHZlAFYOEL0sy24jKDwGb/jlTkACwczAUNwaFAiLOo0oRuDoqbpQK2w/JkPQO8GuFhRrDxVABRMnsOxgk4rNT9mGAJRjxkfm1L7/CQs0QCwgz8GpfJ6Xx7/bWncsmd+dAw5jnmGlBR34ze75Oiv2lIEdR6rT6kfznXC2RDUaDZV4B1tzDKUqtoAXzOKpY1rfQhsOgGrB2uUbJ8R684j4tx1TMY/+REZ+9hDMvXQfVKFwNPa8JkLiwty/sIFuXj5koJu/tqmfP1LP5Rup6ctxfWRKoQefj7h216WWsGQiYoPussuLA/nocjwiloJKGeO2eYin3yHRuzL//gnb8rZhSYYBvuuuXAk2xAsKQDI9921X/gpX05dhcjrIJWRGqeBQjKgBDKvLL3xSekCdNnGqlhwDTh0NYbNW0L6b0KkT1QnZfPgfVLfdVASgNhIujIexHJs77RwzA2XYObwUtymDIjSwLpiPXKhBy4t1eEyyAD/KBgR98wjagrykctAp9uUreYqfidKxQlaVprWNWOqHOQyQMvNQGXPy5QxbVik5WZVczAL+zIy/YZYHxIQ4riPMuyCWXVxrguZ6IKUdsESOFg2tGwX4LYTd7Of2FyhgEse73w4uxXceU7+hgIyeGPsOH3tnj9jS2/D6WSBa1lhAdqvYEdpGc5HDVqvisyPQOuP9pNkBNSujvIYQY71CyEoiDKS81EI2KAYuGIpV0JluamIo/ig5uhvEk+0mqSgpIh8a54ngFhp6s/iPFt7eY0NJqxA1bLYE2x5LbA+8iLTsdP8Mbg+jEdw3lASFMjBecYbxuU5PoPp81ivI1C7a2AeBudMbQmH5dWxz4nMjM8B4GWcQSQAkcnyfLPJD9i3pASh5wqfFkATtkFROSON90Lf8T2dUgF7UFiAkHkY5pFA5FLF80vzcuXKVSiOAoS3oZ/KjbuOXDq7Cp87kKN37JaJyaocOLRLAbh5/YTMjTKjSI+pmI6ksGJUVJYCqy8BPK807cPX9uTzj52X//VLx2GWIJHIQwTdyzHptHz3H56TX3r4Lmn3UrwL6DtckXLBlGrNh4/LngLYfjyT6/6Gm+vSf+tVsU++Lunasmz4JVmu1SWb3SujO/aKV6prbwBnUbpgDDOVUO4+tA3gBbpxPyl/F67LlWvr4ruGzM3Ute+cxc7642ef1tfXdLhtrVaTCtdnc0kMWZyRLC5fBXNhIxrKFTJEa3yjTvlcKmakxVpU5QWGwPYTyJ3WOJdbEsMCmKnC2AyRddM06qEutrghzgbcyRUwimUktQIeupJF8Uo/6W7GcbYVlKstq2f2PGOtNz+2PQ6C9eThhx9RAaaYMZ8qn39DAWDL6BeYwyGmgT3i2mbkhja/A5QVDdspJpJWAckavJQaim0UORwFkEdQWJwcUge1VF8bpVSCo0KLTT/bBXDBnRIgAcWQM3E8j49VsCHgCk4MQc7fPKmAR4VoTFQKLdcNgWelDQDIa9zjhGp4anMG9aVwno/idW60Qho0fU50oNXSzNyIw+fm1iB/7vA5DPz/hhXHS9K69CGItXJdpifnkD5fkwoFu0G++H4UyFarjWeJlEqcpMFVTRGPgqVKbtA4hBs1x0wDBcznteGrvnniDTynJ1PjU/rhPQ4WuXr9sgp7u5HK2ipXlyGFNeQDH7pTRuDPLl95S0addSkUywA1qDr8zHaH46ubClp4BOJaqYyUAmld25Inf/8rsg7aHEP5fM+cljPmiL5wAL/7n33u4zI9Pa6jyNqIEwB05SIsO65x0UIkhbLIFW0EZcDvancvn5dyBXUKcFscMmuBouM9OVNrhV2BgSXArIz6kdyzf0obxfJiNrQVvdXpy8LSFp7ZkW0zNZmeyN+b9bq5saFdX1xqqVKBQh3I0Nrmkmw1lpWV8DNFuUuX15l2Y/MB+Dcsb5oatlHoC5CMQysmQKhh2YlF02+AasNSxzFHMpkKbiS5gf0K0ljBLdiny2BnKzBAW5Zb2MQbt8w07jYd6Ukb2munxDm4+VzSAqTE//4mgr4wrDbpOL8SUh6dMQt1x0oc3zZS0zFcm4PlfYg73Cy7kCVpKUrDUhJHpSwDkJOkiIIqACgBfvtRknj4zc8sOgCBBauHW+laQ/Ig64Csii3pOH1NHYeN2qFwEjSsEIKL5U0AMLBrhedJqDjOm/OauQgh886NAGSB8TfTYuCdClyew2+e56baXJ+Ha4O9WkrseYqBSTAu/T2Nz/SxaVoEP6w27+G8YeZ/tDYOmgo/Dr9X4BN3w65wthfjMnAyBGc6BbBOzUZDFxmAFOVfq4GCyNkK/ghwvjOIFBXY0uqKvPr667K12ZBquSZz27fDShe0xbxSqsH3bsnFSxflxedfB5AK8uGP3K/9uRwtViqPIR7KDFaMsrkBa5fFfRmrBDJeBVUfZXtoJtdgIZe/8gPZtdWQj8Ca3pOFss/sQjEkMu4msnO6ILVqPle73Y4khJLh+uWcbkm9TYudz9xCOeJdbPjbHEBT3XdE7IldMjq3G+48XIU+x4hzQcK28OP/VGpcELLd3IKP3EApQRlyA0sLfAeUvyg7to3K+EhZrlxflTMXl6UNX7+HdJZX1qReryuwyexIPDu9tjRaXICB9xe0vigzWvfYtL4R6Muzu5D1xvsIcnWxqVtxTmcJImqIuk3AxskyqXUhDtAFlGODxEPlGndZYRRaURKBfDmmmfH7G7Fh2q7huPCJfkwYmJj3NlC8sdNGNP22F/zsyOrYVtd0Mzf0zNQM8F6lLI0BYKmggHQiCAqjCj1XhQ+pDWhIqITjABWc03EAG8cwDga7UFkoKBJLxZ1ngGt2dKPs88EfOcBZSShGtV55ZQywoecZcrDTz82to74BU8BDhiU5VBAMehuuUdvjcXllD37jQRpHhQDHpGc5e7hZJzng84dznz+f+GOXGgQ6zmRqdFrGRsYgXH25cOWKPPb4U/pB+iKXHgb9bXW6eg/7djnvOF/+tw/Lw9GLOdvICY2+ieaPIOe3r0+dPi1LC4uyexcAwmmaUSLlUlFZANmAC9++3WlBcYzpdM9rVxZl/vqiVOt0AXwAqiG+wUVEQPddX+dZ+6DiLqTLsrgooCvd1y9L45k3xIciIzE1olBm07bsTlpyKFmXHSVb9j70gLRTLpbQE9vlYBaoeShmlgHZSxSR6uZsAzWA8kU54V8I0LcB5AzKiO/J8eLzSxug8hlAy9Z7XxvbwHplpFrR8mBxs6z5myAv+B6sOieA9OX6PBQnfHm6ykWOG0ce+MgYimJ1Yx4KH/lDOVMhs6a0brHXOuS7aTlTIFn3LJU8aD0PfjPrVAAQU7BtrqwEhJsGW8sjyCZpOieOdIHmXr/XgR5vdiFRncAv98XMemZkhJaHO00ndswgK1wfzWa++tVMHn74RqPaQKzf44CXIrBptbkAQx8snN/P7iQ9J+ylLnxsD5rNT1KjAPqh64+jojgfm18OKXBDwQQoNPDMzIM2psXWoaUMtuuAeepoU8M2Ye8GlpD9txR8DUiUYKVQc7QRC55+M60ZfV3u6ROxIoZdF9oup0AcWGECbVCBeDgrRivyBlBZmXwmKxEb4zJtXmd+cmAT5HlFE8RgH7oxHrW7BkSgtmcc+trlUhV+3wg1lTz38ity/PiboK8ToJ3rsrS8KgvLK/Lol78sm40tZB5CpYse2gp+Nnz1uh1dzBDSScOV5w/PaoNyvnnqLVleXILioONsaEMdu4dKpbJMz0zrUkYNpMvppI31vnz7a89pY9PstknEKQIQsPAWvCTSYcdV1qClgTLL8K6c3x2Czq8/8RIATyaS6LNRWzKFmPdDMdzf3ZTDsOS9y2fEWb0oxeZ1cTkoBO+gZYMyiCMyGOxRZmQb7Ioi1dUqQnlxnD3Noh846ksXoBwqyB/by9a2OvrRg8XVhpy/fE2VRQ48KnIOT02kAL44Nz0C5sKOF46Y68r42Ii2Pais4J5WZxP11Ff/n/3cKMZBPeZywd8sw7zrjwqEQNdTEGGyDi18ZDMzdFVDvAtNEJdhwEsZeFcTcYh7EzVP82NFcWRtba2ZyKLpeIHFnkO8kxk5Ynb7rmE3OwPh+9GQv+F7GPh+QzrORrRaMzbL0rIC2JjMzmz9OH6acHmNwDAzDn0uolCKiQFg64cDzCJ8zILnOAG0uIeKdS3XcaD1uKaaBbBCgdPJgKfOgibv0TDQnAQKDzUjrMxBRTDG4DqvqXWgbwyQ01nnvbSwtPBMU9e34b0A4fBexqESGCoTBl7TuLrlgKWADiueuzzt3JJzY5z8ep4//hxuvGdydEo2mm35wz/5c9DjSyp0cwDepYsAQqkgL776skxMTkonjOXcpas6ntoHZWRJcLLDGOJzCd8O+4BBd/FCMHyZrqzS2NrSRjMCJAIV7bSaOt+82+/Br2zouuR0Tx68/z5VFjt3j8nHfuFeuePYQS0bG9aO49z4vUpVpngvDkphoxrdB9gYWfrOyxIurUnY7+ozWFYmlAAdRIowZECql89J9dtfkuIX/pVMfe9LEixdQTp5PaVIV78Dhk3HjIM2h2FeZqYBBsU3hWLG45DfPsodv5EPKqkOjnUhBbxzmavUKMVHOnhvlj10KItYi4QSUi6yRyKV/Xtn9SMHrCc+pwewbzVWkS5H9HEpKdzEf5QfBtx/47ee547HrPNcmeDRCMwzFQCvqoeO/2FwLNvwPJ8GCgBPzLAfWs3NVbPf3kKhxpbr+abvBGYaxQB3aJr8iliSmbYXGG7QMPz6/ODhN8N7TssfkXz8OOk4x4/zgwK23XO7IcijmxZQcZDCrAjB4JpnFdRTFS+sXWDYdLYXUFxiSzqOA8TRaZywenRmaFa1rFi2AN5gFBoLLC9eBrWglBJu+I+VxZ+MwkJnYCJ6mYHXmeDgGitn6Ksz5FY9t8IMfMoQlHnI0+dzaf35nOG1myDPNb7mZfA73/hgpmjCWnGdsjoooCdnzp2Tr33zu/KZX/6kjE+M6eIAFOJSsazzkO84ckT+4qtfl/OXrshTzzwDX7ImY/AXmRcqKzb8kLHwO9hccIJUk104BPH6xoZwkUIOtXQBOuaQX984cfKkLs6/d89emYTymJobk4npulrJJ7/3gn77mtS1Xqtoy7FpcnIGp3/m7kcnMuTKlaa8/uw5SeHLx722eAAWlQLLlqWkxYH/XJSnD9eiBKvr05UwYilM8KukUKxgDnS+UuQ1sUjb29IEuF0b5YsMsBEQryZFsJRGJ4I7wa94kjIDSEi7BJ97rB7I2GhZWcfLr7wkXaRRKBY1H3TX6L5sbG7CBw4BbkdGR/jFUb4KXSPQ8fUluChgE6hybfnGRV6jYuc+Nyp8GcjH22QjlzFdjYXWnHVOycQ92KHq+YapGmTIYArjxT7uCGqvj/rtShp2e/1+1/MLHdfxdAhqZiS9xDTDBLbe68axFZagS8NUP1Rw5MiN7rD3FNzIuI5EOzkxYUTjm9aI37W8OLOTkO2gMdcND6C+OeGjhDfVL4XgNh1qiheswiyXIQhlXEccADsDdednf+BaKi0nN0b9kd2wi3AIljyg+FCAWsgsQF7D2XyfA2oY1BcdVBapHSuK8VQ7U90iKq2wVtVAMDXNgRVnXB5r0GfmYM6fzyLO88FjxtX4CMwDzw3zyWdoKhACHVYJQR6pjOqwRn5Z4947j8mu7XMCJ027ctbYqAahvO+uOwEuCDjS2b97j+zYhjigmyOjoxAcpE2TluWzotjyy+eyFZgtxxNj47BuXbly7SriWbDafWk1mpqn8fFxObB3HxRIEXkGGwDwr15bkscfe04BNgKwHLvzkI4u46yvPqwkW/I5v5wOzpUtQ15cLslabYdEh+7A8wwpXb+COBR8lBHLAm/Mhky8LBQwzkFh6ZdK4OPb85fEOfmaZGdPinf2TQk2r4g7f06yjRXpLV2XZZAQxJYI71MCILl2WwuW3UT9FdlpjnQcPGF8rAiw09oKrO+mXAVLYMPf1OSUrK+tSQdMheMEOF+c7ITdXqznIWtrdbak1V6HwoGw0e1RRjdgbvouN+VLFQoepHLHt4QI8V35RwOSx8gvqLTlgkgJ5hLHFGCONWY/dghL3nWcAj9O3kEddhzf63IKqJFafSMLQyPy4r7rxl5mJtdqJZwpp7d+heS9BLfxCLbhrK+0t2yG5rhld3tumsBZkMxLbLMIi1yCR1pCmVUBUv1APl6cA1dgtaWMIiihhKliuaI7tsSBnLGIoT6h7rIUdcm+fxYcgcIfoDtaZgz5+eFxDjD6wizH/JxWzOA396wDDvfMb0VF4Y+Dhwi+IUgZW+/Q+PpIHumOGlrPIeTp5c/X3zg31PrDkGt//uJ/eZ92BPDWK7S+47K2vqFCNTM9BQHJo1WrZUqGWgn6lrQMKQT04P59smP7dvXPl1bX5LEnfyAXLlyUyYlxHTDC2z02HsFq9wFksoPZ2RmkUZKLFy/p+9RrVTl86DCEf1LzyfLK/cN89tThI3vkYw/fjzQnQHFTHdjCmWFcRrjba6nS62auXNiw5fpqJnZQRH4D8eBfl65eFIvdWcgJyx0cVJ9B14VuERsEA1hgCIgki6viwGWodFvib65JeWFRCusrUlpflT7KLBqdlo0YfjnKyoFJZTl2OkA8LEa5CF8ZCq1WCaRe5eI8XEhxSy6fY6OeIfccO6bDdslmOMx0bIRfIS1oQ5kqdRYUKjiKaNH5TTO2m+SgZQMty31Yr5Qllo3KxOB9CHCVgzwZDTir1xk5NxD5LYifIj7dcIoGu8Wwcdqn1YVr03PdoGMYVgfWqxMnWd8y7R5c2BAlGKeGHXW8TrrTDdJFgntl5b0HN15arTZnfVXTJpBZ0s8ARanrmq7hx4YElthQkUYZGrGMW2oQyCq0IkeiwYJnALcNus4pn8JJIWzBcPHyqEbENDO2cpgsGZSRFi0LFQE7glx/Y5+DisAcnNKQX883tZiIw42RWPDddkM2Vq/pnrRPuzXga7HyWcHD+NxYI0q39P6bWnu4zwPj4X88UisYgdeZDwolWZ1SckSIo0Q8x5eR6hiu2/L4Mz+UE6dPydzUjIKSeeFIMApluVKRL3zlazIBK0tKya0K63P56lVdGmj77KyCbWxsTAoAMAGUAFqc/KGzwSCw8O9gnUuyd9du2bZtm7aac6bZ8P00IN8sFx/nX3rhLVlc2JBXXn5Lzp65KKOw4Ow64zpj9J7avVjmNyO5tIn30hm4TIeqOZBNEKCwWJfVqd3SgvS5rQ3x4KOzVZz98TpbyvW1zKHjoPm40gsbR+HbI/21qT2ydPh+acwdli1vVPPFj++XSlAuKL/NRlsVDhu9HPjj46Ml5MtSkF6//JbE3S3Zv3On3HPnPdroSIvOJaRytjV811yW6PY0W+t677ARdmi1eX1YPkMmplBFhnhNwTs8hYBTqGMc4Yf62zyBCsdz+VQmkDcZAdi2xcUROQw16yFuD+LOVrMOWEQnSXs9uFU4Z4TITWQ4MQfnJZV3Afet0vcTD7TaXOyQizC0KqkZZraVWYltpIYDTUiwcsIueSL9aX6YrwiYFZI04e8AwPRR5i7e3IV2pJ+NWgaokW82okGrGVwRmqsxaMGhKIc0iYEFyILXFlqUloJncJ6al4GVQw3La3lcNoBx+ZxNULdF0LxVHENgUJ60CKx4IvFmxeaKgzSaIB+mwcC9pq/IYIXmz8PZwXF+jiO9EpIPvB6rhH2gXMm0Ast99vIluXDlMgQsltEx0mw27nHudKaf0ykWOK7akX/3+UflTfjIVfjaFy9dloXFRbU2k+Oj8tAD94FCj8ny+rq88NprcubsBdnaaiJ/iQK8Bp+5WOQCBI5Uy2VYQVjDgcJ7Z1hf25Q3jp+VL3zhG8CqI9t3TAFYAZ5FBuKKByXRgOb+4UsvyfylExJ15mFZ26DDobTKU7J1z8dl4Rd/Q9Y/+ElZ+dhnpTm9jYWiyyix8a8XRtLeYnsCAIo8ccELErPN+oycO/ohOXP4A3Jtcp+spA60REcmaq5+1pftIKwHXcwBmeFMsZE6W/PZlcZlj1ek3VjRpZX37z+CYuZH91lf+njdNGhVAbi40O93wESa6s4M65r7W7chA1TlxdsH9Zq30eQfEmQcDr5hPAbuNDpEmdZcrTxuVcWBo4QfHIJQwkIjMSXz+M80bNuDbXcMKC+DXZR9Du9DGMd2jj/eEd4Ty42X0Bby4Vxt8Q0ranVcI2EPfOIDjAXTcmmRy+AjsNyg4DqtE9Q8SbjIIS05v8bJHvoABUFF4OC8Az3HrkG8OGoT0stnoXAQlf1iNvvGNA/UxKwplsxwP2zcYsgr5NZtAERqcFRKHHXUSu/ZdzeMR946issqQFS0WuRIF3dqmjzWM3nymtYQ5IyT73k9r3xaKG0NHlQyZ3vxXlpZH1Z7YnxKVta35NmXXpSVlVX5x7/9d3VyxKVLV+Tk6bPylW9+VxvC9u3aBb94t+zasV3mpqd14fzrCwtqXThNk0sDE/Acntraasj1+QU5df6Cnp8GraaSYMbYkEags6WcCxFQ0AiYWwOpfq+fwGqv4gg+U7kmywtkNl1YyJpep2JcB20+e+akrK9ekX57VQpc1zNhCzceZLM9FKaG87c5bmNzRWI8L6qPyiYUSwf0zu5x3XFYbKTVNF1ZHN0m5w49KCuz+yRjLwDOc6x6tQTFVAQgjES/B6auA7aSZ+tMsmLRRTYzUPWmLFx5S2pQhNvndsjk1LTWYwg3ZnV1XdsPWFf8bhoSQ12TjnOU3TLqkYyPTO2WukO5DOWGgbIzvJYbF8oKr1E28uv5cS4cPEd5Ag6yPD4i8iVQ/XgHdrbwi5+cj8vBC12k24GL0YaYdEzb6UmWdJEAaLkRWa4Zdb1Caq420o478d7ScpYBdm8bsNJJDKuYglL7oWfElp9ZZjEz4UenUgGV4pLEVYBS52nDanOOdgkFwG4wWnUfMpDTcXBU7IFbSh2KB8DGvXgmAI5CojAS1FrQ2LMSWDEMeQXpzXrMAs81cV7wVAq5QOM6KrTXaYPKbhd+u4qf1+HiCLR0NNy0agy0EExNAYKQ/58XAAVN4+OA+VGgs3CYN55EYDr8TV1IS0Fg058rFbiYflW+/cRTcg5W+EMP3C93HrtDrgGYF85fBEjy7iQ2su3Yvk0p9PjoqIzXa9o4dOXaNVjBQGZmppXuMq23QOu5IP/hw4d1ve1OpyW7du9Qq8KZWXw2x4IH8J9ZHuwX5zsMW4P5Vu1OVy5fuiavvXIGfvyCHH/1giwgT5ziefDwbqWubGWfm5qSybFxGa3X4V4QKE1oRfjiUUNHy/HTQmC8EhPkiGsdOCx90GTz2D06PtFcXJAwMeV6UJNTsNIXd9+lM8I8UGgXxiz3r/lNNAfHUIZclBD5Z5sz9xAMqVbotnjShb++cP2c9Jtrsn1mFnU6IW+99ZbKAVd25bfI+XpsRecEHL4/j1ug4/0+v/eWv/+wzihTw5ADlvtc1oayxai8xHOMw03FUC/wBuzxG+YIRYwThDTEJYsheOAjiItC4mosnCyCLc06uMCZ7x28ZNey7R7kvZ+6aeTCfKetdpKaTlqcXXnbiiw/cXA/wjcd+NpbsNpRM7Yyu2+DLXlZ7LqJkQZg1sUkikrIga6JlmZsQJMqQJu3kBtcD02gDzIPL40tzQetcPyZlqLiByWHMkKB2vnySTikAswLWEtrYDkZ8sIn5c1nIQ0rTEca4bwKMdKikuh3GgCFD4BUBgDNK4MtwVQSrMRcOJA+Ko33IzV9jpaqpn2rtr8pEHoSsWL2feN+ZpHp0OJR2QReCZZ2RFbX1uX4mycByrNycN8ebdF+4/gbAH5BG9ZmJifk8IG98Bk9+Lg9WJ8WLGkJisgBFXVlaWlZXnjpFW1cu3DxkiysLMnZC+e16Pg5oAcfuBfC3AI939RRZjpwh/3TyB9bxWnJOaUzJBhZdngPdqdVq0XtN1+a35Ct9baMjPnyq7/2AZlCnggsfkaHI7lmYB1nJid15dBxbPwC6tUr58GkV1VmOaEPMIQnUhSjMipOqSQp6qYbh9Jca8q1XUfl2s5jsja2QywoCQ4u4Yg3jp4rQplUQMUd1EHFzWTXhCtlWGVaYH7ZpQMoUAEUAktWVxbk3Fsvq+I7dvSY1EfqSv+pIEfqVRkfH0G5gb6jDBpgN+xlcBxDNjYWIAPa06p1SLHGTsuCYOU+P5+DNy8jimTO5CgOTCsPbFXniLZ8MAwlQGUC98GY4XYde6ptjLBbEc6zQQ1b2oVs0Eq3UWgdpNvBrTh2uq5YfdD32EKJQG4U3PKapLeupfYTBTdlGbsbVtuB1Xa6iQV/1MnMiI1iQUaqnWYlFFUFbwgKTmBnbB2vQqPx+9klWM98HHmaeFmSANgCiw21rKyHgb4IyycHDu5lcWrhMgc62IQZwcbCJHBzC8TyZGXgGg64sfuH4MwD6WMfPmJfqvWJ/PpAsPVmBK0kWngAnQv9MT3EGhznWh6XIRj4jfjsSiE7yBXK4Dl4Pq0i76TQsAGI4ObosAqsLL/nzYkSdx09qhbwzFlYHgCYCwgc3L9fG9K4wACX/ml1+/LUs8/LKSgB9l/zK53TE+OyZ88uAGxKG9AoyPfde59cuHRR7jx0WO4+dlTfawEKgK3y07Dw9NPb3XxBfpYjlRcVBwWSCwNy4QEWugtgdWDBry8sy87dE3LHnXvk8NF9avFW11bhKnAhwRzgLA+uQVaHW8BVRF345NevXwbt35QA7FLSEHHhOyIPXDwngg/cNfBOU9slmdwpVnVEQVr1UXYoNqpvfvjPQx5YHSGs8kQhkb3w+0fKvlR8fnmFIw1D2Wx0ZWtzVRavwUrHPTly8JDs27dfh9GydT8AO0KtIA98KwhmAc9td3Q8fpJx8g3znwOS9cY6ZCCdz8XhpsJmWTLkUkgZy8VlGFdliELBN9B0NAEKp0YH0YB9M/TrGEgjhLxFtMy4j1qQ1BygNtvACbQP9F8qHJXT95Isgg0EuEsAd5TKpqT/Buk99V6A+1arzRZyq+/Y7Zpj+47heKYXZGEchL0egBuXYQbLEPgqkKJdYHhfjimv4O0BfDNAMXBwC5wm+NlADmQNGMxLGi+vjWgsNAVXHvSYIGKR8fet5xgIdG60mgwUGVaHnkehs7y5dFChVIGQQxcRkNz4N0iLe57jNdAq+k0DjY3AONgUtqhvViSpH6eScmncPORxGFflA0WWr2NtwGoX4DNzVuuADuPd9u7aKQdgodvdnrz42hsAti/bt81qPhjoRrC1+/L1ee364pBUjimvVUoqxFQCOpkEFp+LD6xj27ljh1yZv64jt/bt3QvlcRZW/YK8cfIt9dNnoRTysqVitFSJcNkoUm4es5Hr2tVFeeWlN2Risi5jnEkF5cbJJVevXFELSobEmWn8Ognfha3/O7Ztl/1QTuyTbzY3xaKsRpx51ZAIFl8MsAXhl0tQzvizJdYBJRzmqxYVQKfF5iota6uLsmfKld2zVZkaHwXTyL8SMjNR11VQs6gN+e/AvVqXyfExeeiBh3QATwPgpWvF3gJ+Xmh+cQ2g7ku3H+M5XLeODWhUNihfxBvgT+WMYB0yuVvl4UYgqHEf4+I/PUUPkopgWJ6s//x8vkf1U1xgfGG9LHaHwZdGlSJ1rqPWRV65YEMbe1rvNs73UNQorKxvuQB3bAPcZg7uuyT9P7xHtNx45JFH9LO7N0aj1Wy7CGOQiunGmRmA5hRgBUqNjYVKloQVQLDKedtsTENmuYRHGQguAiz8xoyPcw4KJV93nBv4PMsPYBxAnGWEPQoOBQHQocDw+wYIb9lIfYe/aZW4JzDxC7+Ze1gCCBiBF/ico5IDjvFIVVlXw/vftlEjY88IVBJ8NrUL6b52WRVLEqiQ99WC0rfWQSUaeF9O1fjxgZEahFRnC+XtAEhRB1eQKTDq1Wvz8vyLL8uh/fvUqvIc9R37a7kay/WlJY0T4ln1kRH1yTVPeBI/yqcj3kBPaZ3XQftr1Zpa+rdOvyVHjxyWAwA6B6zUKtC9iKOKE39kGaT6HMKqI9xA1Vst7MFyqDCOHj2ggz8Yl4s7ciWTPcjj+sa6vuVQebJMin5RlcsoFA793R6ALekmNDhczIRfD4VZgmgju2BRgufaUoIfzhloQTFfxbXd6ogB/33/DNLaNqU1RYWt9YE/fhRhbmpMJsZqWt5z8LVnp2ZwH2l7X9dBY/n5YAHsGdjc7EIh8UOHK6DsbPcYKGAE1vsw5HKTW2H+xpkbz+Sf3sP41B445kalx7i5EcIpBKapBkfrWP+ncHJQuYIbx7TeXAEVPrd0cXsbEfDSsOA4RkVCUE3o2iyClN0Edw20/L0ANzJ/o4WcvjZHo0WtEdd0+qgR2zPTqIgqLqRht9RortKZrURhWHW8gONR+RneEqwhP6If4B19YNGjPCBVG7Jl8eMr/OOzoEGBZzaboPhQYiwi7ll6bGLT4rplo3BxPwyaDI61YhifhY8/Lu7HhQeZDoNeZyViT3pGIFGQmNQwvTwNXoNF06Ty+BoPlI9A5ofbOWa92wG9hdTinRAHaUF4NR3ELxTKUq+OIZ6aikH6TIf/iw4lnRgdlSMH9ssogMSGnqHFZ1y2gFNQ7zp6WMdvO64Ln3JErTi/lsnBfGMAPC0qp7MuLcPy7d6lLIfzlksQ+G1QEJzGyHtppXV5ZeST1pr5olDTH2cfchUWdMeOaXngwbtldtuMPpPukIf0R0ZGdT715cuXdcAMZZcfEszBYYiDciRd5wgxvALo/BrKogO/2dC5176T4NmQ6B67k1gWAGyJ/dGOzhXn2IOd465MwyJnBrvtuPRwXk4sNrZdMLA8WE7kXuw6quKZWqA45movugcdJ81vtzZwqQ0GwCGtvCMHrjIV7Km0h0ZDZQFlkdc9n5oHBTFrHqcoB5QdyhrLkPXEC8ybUn3KFfKCfWZzgV6C2+Ayx7m/TXBDcmmhu0mW5pQ8xQZrHmVpF3npe++03O8VuB/B+9zqa3eSvoWHunacuBH9bS6fJFKKok7JsNzqxPSequt58LVBywF0FAm/JsIWdM5h5GQSfljABiWzEceCVUbQEkEJaaHgNyoStTkc882CHQKZez3H6zQDCMNzGlDICnJUGEuCtJBzpWk5CTymprXESrkRhpWZn+NPVlz+m9eYFu7Dc2ip+Fx+TK4Lqk8LooBFdJ24z6Lng/E6HPwxMTYFJsFhosPn8WKerioeWKZ6taz90aS5FBIqMjYEnT53QU6fvaDCNT05Jq+88YYcOXQIrkAHIA1hoUiraX09TlCQhOOnYaE7oOVdWDIuuLgBCzw7NS3XFhfl0tVrcg40fWlxCUVh6uouVIAUUT6XCoLDWFkbMaw4qSq/enkRYF6G3z03O4d0ewAKG64iXa6JVrxY4EK1pKd4e4CD7QpUQBW4QTquG743V0Uxsh4ADsUCOV+HVW21mMe8u5Ct+kl/Q0YLEd51WhYXN/M14uCIkhkwv0PmwzpmI2hjq6nPpHvBdgku0ayNiIhPwIZ90PfeOn73xYU15yeWWO68xjjD35QfAnNY/wy5PNzc8xKfxYrO9zxB9oc8sc5wcqjkKH+QX55MkT6uUkjYWj6Y8pllXVzt4t42fhPYALnRtQBuZja33B2AO28tf0/AjQff8LW1X7sZW71+wRE/ccGsffiFPrJfQjGVYLdQl6MV+K1V03IqEGy14kiGs8AKeF8diYYyYb82hybR8Oj4cVxXU8aCwaaWmwWugOYFBLWMealqPP7mOf6+EfCbSoEFzo0fAYDUQGjzpYcYNB3sh2kNA4+HSeX5yCvz1njqJiAM88YIvKzCwmv4zQ/b8fM7MfRObTB+nGNkSOk0rVuyy8Bnaev84AKfy1+k+m+cOCnLK6ty8MABOQ6/+ciBgzI7PQ2hbsCC9mS9sal9468hHmk3/XBSdvrGFy9fka2trby/F8yCCzcQkMeOHEWcQEe28WHsKtL3pXAjf/zNKZ+0bFzMQb9HjrzzHamIWB+cmNJEHvi1DioAuihUKKT2SldRvWyVr5RL+eg7KJ8rV66DrjeQRx/KzAUlT/TZ6xst1BWEAtY7S9qya25EF1jgM3rwnfvwmcmsut0IaVJJoqxQQLTenDrK+mSr+LBNhiP5+spMDOR/DcpoHdmPVHHSKnM9OlrwW4O+P/5+RCbwl1vovFKG14cg5jnKQc4YcYHpaFp6L6CNP1puiDnuCXEm/3xvyj5u6eI3gC1t2De13NBmoOYZ11oDuNlaPvqeWe63+dqrvQK849hxy5ZtGyFITuqDEhagscth3C9DOsCNYK2TRJcnxltXYJjLQHCQZFkQRbEHQeAiDA4/3JcZmQlKyLEJWkxqvPGmqEiUMoGDY2JpUN63gpt7CtvwtxY0wnDPAidg+tqni8LgAoOofKbPQL8z/3XzHqbDjfeqoCBjfOZQgQzjDdMgtmmtWJXMSpxySkWm45spQPhfRmG1mYG8uvNnDH5q0GOEm2kz5AVC/3nb3KxMTIxLhGjfeeIJefDee+X6/KIOSGHfOK0x+6M5fpyL6bMVnUJcBth4L8FI+j4JhbACIE6MjMm+3bt11hSf/Na5c/LmiTdlGvdx+Osw8N25FhsnWjCPbFGntWar+3GwB7IBgm/btu1QEuPa937m7BlZWlnWL2fqe+Ef0+SCChxCyx4BLhKxsrysLMV3TQAUhirrSgO+dhL3ZaRgyvYp0voxKEtD/XFa1F43VsvMKlQlio1lypVc2bjIseMsQ8bp9MlaOG6cw0s7yDe8V/Z+UNDyW/N6G4CWG2VJ62hYH0Pw8jf+BmQSr8Tr+bsxLllb3hCptgnHkBX88VmUJvzOaTmH4GQpgU2A84OASssRtQ0+oQBHPPXDYfoGtLwYpSOg5b33ANzIxI+MRms7oW31MjeUDN6MFeDdCkkSl5FpQN7iGmhVaKgq7s1Ho2VSgkYoALCk7y7BjZdEUdNOoEShHXRhNBQO+7RxxFLVwiN0qRFVTvgfTmsl4DqPh7RquDHcPAYtStiPm68gwsYgdkdRY+cVOYzLp7xdcQwDr9+w0AjD34yX36untWuIQxG5vnYRVprADmFtxia3DRgDtUCuOPTFdBu80y2BaQ5+6YZyUjpK60dQPPv8C7q2WE0XSnQB7nlcq0kAILMR6+5jR9R667vwD+lPT03I5OSEjI7mixO8eeIEfPIlBRtb0ecXoRhAqY8ePqTWjuXT0W4zEDPczyyyK4xddPzmuNJeugCDwTE7duxQ4BNcXBSCioUsgX44x2+TKXC9cLYLFODzb5/dBjZTVTYSo8zY0Emq7tod1DV8+15HDuzarjSbQakdgYOyoF/uAahcYIMMiuyki/hUfswr65UKkWPpWZQgEKibDhQMXTLWf668lNmlXLN8YHFZl/zjXuUrrwHGI3iHtaLVBtDelIGhPOZyqOd5XauYzFG/hcNDJJJ3hSEOR6eRTnJ0GgButpGDNtCvtBzPoLbrAy4Adxal/nsDbp35xR9tMB5+OYTLJ7GFPLEzeE9JkCVWwbDSIiq3gpesgI5VoVUHa4/rdE5+CqiIV/bxAp7tWC4KGXYt44cF6JSYEF4Yd5ASQp17LdhhIecalaWq4EfFDQeq5IKXbwxDoGvgOd24NI+tjUi4qNo3j5FTd1aWnhtsw3DrcV6J+e9bgf3OQJbAFT5KsHTsSzcyRyq1CbVu+iF+3MNOzx+9Mw/DZ7497VyJQS5ktFqV++68Q/buzLvP2K1F68xyCgB0Dl6ZA5CH7ITp0C1hizwb0gi0KkC1a9cuFXQCcGV9VQek3HHoIJ+klvni1aty6dIl9bv1yxtsIdd+7f8/bf/VbcuV3XeCc0dsb44313t4k8gkE2lJIkWVKEepTLN6jOoxuvXST+rvUKnnfuy31qjRparqKlWxJJWapCgymSSSZDp4IIEL4Hp/7/FmexMR/f/NtePcfZEAmaJZ+8SJiBXLzjXtsrHq1nIib4pJMEnn2IkTIs6h7+mGlOe5IUb04P59sF4q+7b12j2p+Ch1YRINE3FYT31OEh/1nQ0l2DyLLYnLMta6h3u2wnj++rr3t1B/JHfoQMNOFrOfQpFtpMKZXlh7UzxQvmy6yHSJ/YNNhQxlp7HpAGWXF0EnMEBJWeBCzFytBh+EVU7UR/BXdpgFuVlHWC5gHPCTFIkOPuotoCw4ywzz9IjA2dxVarmicShBkNxW6OqbCJuxbuuLOfalN4q4pazVRNyFvwXiViHc1qYjrd9M4jkJX+nUpYnJ1k6LlcKkUE/ipCHgNJPJaG6SpfOSvPOSzGzCwPJOtpRsqvANcbMKkluNyxJctWlJoI8LScoJK7R7kKayhwQvAUzvNBJ+7Fbpq4oAIlCWc0koR1jnrF7dx/6hgytIWbi1zx+fxoWz+iPQ9pZQAYgvP09PfjmiEJ8rNKDDxO+4PGwu8WlsJpXs7W5Zqvv66hmrt+ZcErLElHzJhLxAgjyNvFyfvc86sqUM9GazoAQPysV2xzdu3xIx3rZvf/1VH/PONRHKtLV3YO/87EP75OoNt8XLUr6YftOSCv/R5Q9dop84tu7E6nOxJZX/ze/+jm1sbNgxqemMG6PSz6keMEjypOOMzf1Rt1H5IayxCOSjjy8b2yUzlAbToYd+e3PLnnr6KZ85xiQXYMV3CAgmjaRnzXmCTa86otBubm1JysfWkM2PxM/NI1XMYQOhMhzHmD4wYQlr7oAcuMOBBPuHW2J422JsgZgpu2dCOMVDwwBWpMEiEMb6Sd+JnDC0qcpBHG+7vFl0h9CduHnRH+1Dm8KMXPFUmrAIJ24Rtl5UhSyNo5gZ+JLcsqkzSe4IyS1bW8QtpbWrhEXYifwmHOs7zqK/JeKWrX10wEBzr1REaltWKWWFuBIlk2qhJHWc6TOTpKUizEtNlBoeNmIQAs+pUiweqYvMaqqvWKuxRbF4r8qVZmqzqCBJIYEN36ZZQWCRuoNFP54UEUQA6BAiCBsaGDtsyhCmDcKOnUgqbxqlyDONR8cRYfRiHEaH/5GjAZEEyofvuJygP4/IcJQhD5OXhzsOlbBWkfoqqdbrdlwSshH+ZMA+3cyLJlSoX+6+KJ/c5Wl7/f1d/xRnTgTEcsa5VsPmJS1Zs9xgmqfKhWMyyoeXP3aiu3n3niTigT198YKrx8wyA7ZLkqBMRqE/4kPZyx9cvuyz5ZCadLa9+c7b1hJTuHL9hktqpDblpZmIVxHj9eWbrh1UpUrXrCuG8+ILL3hZsMNR/7nDCGgvGDVbQNF+1A17nHFqzIlGpSFVPxXj+djbE2aJ1HebVvnSWbe/t++7xLBibm2VZbOBGHG0M+3b6bVtZ/ue1coSDOjmYBd/lB3C83uYiRgInNiZmAIas6SPYAeT8LBEnLYYz7z53XFm+qy7Q513vUDcxNRDJliBTEzBdLVc3lxDMYy+QvbFDLoqi+ztqCuw+skjyu9vmbgFK2xtlnXGi+W4OOwXx73UV34lMsMsi5uiIXYsbYnY5oulineiCcAcoC+pHTXiLGImWjVJsrIIi5kTTBSPpZnLDEcVF2gFSBAWSQtcQE64aMBhh9bRM8DOifro3RtH4QCyNxhgFeGJ2/oG/q5OCfQuOeV0C3F1kT6NoIvmwz8nWBzpc+WEnBPaZ7/7pXK4tkH5dCUJ0y/Zo4whGGbEhWWLZBfigxQhnfyOm33+IkcpQGImbLCp/nFJXxaYKLLHp7xILAFEzKZsv/K1r0kNPueSvSN1fEFqr09xxQZVeDrJHjx8aKP+wF55+WW3pdmWl6N4BUi3n+8/fGBnz52VJsJUXJZUhtM4fCNF3WG4wOCkVHUk9aHMBOLBBPBHC+C0E4bU7t656xNOWIMOkcC45lotX4xyWvEvyPRo1ELv93hMj3pXsJvYgQibMeyVlcUpU4JBIBgD3Gj/vm/AsCFmNHTmR7PTPl4+3T3cDJz0pHRK3rdBOfOlnC6dlR7h8vsUg8Kz40LuF9KTZ3jTM5I/Y9BHckBeELYuG8lHqnk4CFDvuuKuSEGquS4mtswSd/dvyeb+7muvFW6dswKTVtKeiJJlmYWkLP5bSwtpLUqtKWRlgkqrXKstCITTBSJsqRSxy0pddYbV06Nelr/vfCg1W6aPpDVwVY1UkYIq5XY3wAeZUG8AkL9PnQNPLiey2e9OfCSnu2Vh1w8ajOWVhOUrd0I7AyCep0cRwm/WkXaehyOA7lwg0+xF/rMXUsD9dWezgEo5Nt98r73vOWDzqXGVa0jvL3J5nvn1Wef10gUEPT35uY2q36fXb9nHn35qz1666BKTCTIrkqDb+4f23ocf2bWbN31l2Nw8EwelCansLAQ5c/q03blzx7akGi8sLVj7YN+Or63bxYsX7fyFS+7/cOORj6NTTyQU5YCRVGtMaAHOwmZJ3+vXr3uPtav2ssVhbPTqo/5fu3XDtQY2oziUhgPRMuOP+EzBZd35qjQH1qDT+93t9tR2wm+p4JzvBVMhX2+jAA4vyzgdW7uzJ6ayYy2ZDgLcUdt4eadwnL1zhXSoC/9D+OGQ/egYgw/Mmi+eGXGJx6P/gvM01Ry0QAjoN6Xo/MUJXBdbPzKVcSgmCWFLcmNvsyosZSJL3yahQ20k4o7pUOuIuP8mh8JUWVfJz/W24sKwFNcLg9JkWGAKgmxnqxcSq09s0hoMxy2ponPCZu9Ei7JMklsSPY6b4u41AYXD/yqSnnoNRo5IgB1WokkyEZ5j14i9QZNkDNCEbIK1LmDBA0QRVLi8UXKCO3J6dDB7g4dx2Gql6Wo48UiE8KSDY1sMJeLEEdRdwhA93HNk4Mo5Ppen8Zk7lxO0OL3f+VZQPvrOHt5uiERi0yzQkFTgO9wM1dbL7NfPuzzt2ef8fdaRhs/b9R/VymxfEvOnb79j27t79mhr0zuYdvb27I//9M/twYP7IvZF+8mbb9r5M2clAeteFiXu5Ydwjx0Lw2bYzl//2qsqt9IUY7h984bPdJubn/fxcxzwYZwbNZqVa8CQfdqoJ7b5rtI5L+bADD6GrE6fPOVTVGkbhs5G/aEtLi55bzvt59N4aQfFx55H+jI9lnO9QscZbfq4/fkP7CEqFo4cHGxIW+EAQjCNZghMGEe6ebvl7/mzCwh/p61D20+kfQ1HnCs20DvqvYjKVfmgbXhbTi93upMGmAsTV4BM+SGxlTyOGWo+kWUgP1aB+S4sCt0RwXNg+1FvuQgt9Jb/Tc5QU+GOhr92oqVobnM/GlXr5QknhxTTiopbzyJrZEkmtTybLxZLIuxsXiATYfuZ2vSQNyUd/XAByWN6NIpKNwx/SRV3KDC0D0z0H4AoY78URl40gIiQWSC6IwkhQPxDAwQgerypA7Ul812lDAtDmMKpBtMF7ZKtcmS6N6/eOJ4JZSC+nmcJ9ovyyREFl8fJ/Zwx6ZdkmBXyo+xCPAWUZGPCBepsmPUlViBvmogCPE7/8xz5zN5zl78jHngCdqjMdGbhg+rLOdiHHam1EzYTXLGqpOHLzz9rv/zKy25XR0VJxyTz2W0cMB+Gkhq2tLjgK9a2dvZ8bjadgueklpPGhiQ4djH5o+JDDEhmNCL6OJqthtJDpR55LzhDcNfFGPYlxRXJe77pMWf22sryimzntdBpCjWq3Jgc5Ef1YB50vuFm2wFH/n4pf4bvDg+3FS8caEgayBPS/CzcSOez7RgewsUNEiVvNOuDgy0fsiN7vlFfmozRDwUI8XWRZ15CxwQ55e6daWmqBkjSsGjET/kUIWNj+/RTE2FHXZFeT8Tgk1ji0uhvfvopHWn0knO+tk81rQ2VTqNck0qepoUqp3TGWYEe8lahWPSlnSrsnKo3L+ySOm4NAa4h0oCopatZSXWMVSJkFTsoBf1HTu8ABvPEARWkKP44gUUNwDMEG74Aw/AVFxpb4NJ/Qc87dnC+Ba+HD7FI14lZboLKToOLEHNHmrNXSDekz5UjAvc8f+5w99yB3Hl4Lg+GQib+VKk1bUFEwT7kxQoSYeySnJLn9tznuVn/L3rOXU7g5M0c8LOnTti6z1d/xvfx/v6f/VDE1bYFSdezp066rX5ZxPv7f/Qn9rPLn/hCD6a3kg5bBrM10lNS65G4P3zjDZ9C+tLzz0nyP7Q9SeOTksDsegIMtra3bXNzy1VmGhOCajRrbh/rVbXMfDgN4t7d33NVnY63S5cuHan4wO/Ro0d25+5dqysdxtFpT9rVpbATPnUPTFf/pvAriDlJHZfpMxjsH42PgzsuFCjAjMthx/2zBO6XnpHIpI9KPhgOrFFf8H6TEbMdRfQwbNLN285xSe/U4SgtEbq3BgJbVK8wIPFIcfKhMAi5p9L19NyReSsCT/oiELiIiPvn55b/9yLuv9aSz3weOedrZyLsyqRWjAppeZTEksJJDaksYKJ/zUnZnpO95hNWVOE5wYod6+oCDlsolVXJskrCpJVYNRQkU2mQqpqIW3c1qks9KF45ByBBjgFYoTwAMAcm7RQaOXzk3YmWb5KGbCZQKdf8qxM0klv2H8DGAXyaz9+C19E33Cwi5P7eUDNhcLyDkIT3PGbi5c7jwQx0FUscx4vaGXrZA+JOpEa2HTE57RNE+mw+uSP9LypH7ngKb4CXfESgQnQQdVmEfGxt1S5fuSbAJHbyxHH74KOP7KOPPwEojsCvvPSiLcwHKexpKR4aRr3B+uiaEHtk777/gcNwXXb4iRMnfIOI27du+1BcSaybHVPd9KFdqKfsaHZUxSEFqSM96qxsY7wdZgCB+ZxwMSB2UYHJELcvO53Rhhy2of7+6I5W5BVMYkordrb3Hygf4lPvvI0ImTNmwsgT0UGiITE5voW88nwgVqbdRsKpuohbcKiEA/sZHiQNr6iXgvqGmYy58+EzAghFhLNc7F0+knCTap4O1D59lcGHwhREhK1LxG5x1k+jdCCsGSWl8SgblUQ5gbhv/XWIW5U7mkeOSp72msV0PJRuU6oIhavFYqGWTDIO72vFhXiuUi7Nq0JSyW1OKllLZNRSMhwRxAEDIuwMfQrdBqnNshhA67BzxNSbkAHlRhqLAAPA5M0NqOC8CRU2EHVO5IGoACjfWEM26B0Kb6VeIrWVLsCFVcAogron8AnpefeG5F1peON7ibz+fsflzyBF/sydK+f4PJMGLpcoeVhcnu5YxMNCj4HUW8Z5IWw2RaA8dNr0+jK59GPYhnrm8T7P8S2/Zh1292P3uD6EY5iKlWff/OWv2Lkzp21ezw8ebNhXpJqfFZF+9SuvSEVfltlQ8Q4uFqQEdZiVYmwfPOf7pS+25n3hCVs5cXIoY9Kb21vOSE8dP+Gz4AKsA9wRXtyZTQdzo+OtUipLFV/2U1QoGzb2gwcPbDgcSX2veK8/JELadOAdSNKj7tO5JlQ5qreefI5jb9iT1Gade9dtcv+mIBC2h83bQzdve35TfHAkmILxCJ7T4BAqV7HI7qnCgSmucCIJmiFmgxM/1r4qOosTpARSKz8RFFNPOUqcQwmKktoR4p+rp6CyuVNdUUcx6TWUmh73SmmBkxvGaSEdHxH3eyJuBforE3c+tp2v/qIjrZSWirJeaqL7alaI6ukka6mi3pEmwvSxbXGkVoElnZbV9Q12W1ODM2GFXgi1jeSX/kPI7gQIPAGzI4FLGojkMXHoSwBqeAtACzEEVGaDCbiTkSUjxllHIpCuEzaHqwPcPB1307hIDj08vqaOb4FZ5IQa8ssbDDebXv591o9n4tPgrokc1UnhlQ4q5kQmge+GOmFjADEafVP1qZ2kZ88JHSmOLU4eR0j4Gce3/J4/5yX5vDfPaxqWjQxIFXv4rgh1X+rxJ9euu3bEphBvvPmmCKkiot11BrA4P+82MloWQ2nP0AMv5sRGiSdF0C+8+JL98Q9et9MnjkmaHwtMFQalOo+V9tXX/9T3XDep1i2lhTT2suhHuZgwg1qPdgDxMh++1URGmO3t7Vr78MCXr6JRIHtc2wMuSoO+DbYn7vf3va8g1/AAibfdtI1oJvfXj7hoF952lGP6LbRdkLwwWnr8Q4zww4+OR5rUZz2WavLF0T8w8SFPmBzl83TBAoUXJKSSI7XjRAJgpDBsfsi2xlLJUzrVOgoue5vDegvMwe3LLBpKcI2yWMlWx4nJOmEnln+mov2VbG6v+3fNpfbRTivMAS8VytIpqhYntXSSNDhyV5VsFeklZ8JKwVizLcKOmgJAQzhdVcHFQlMxIN/00A/9UqWpMvBQ2/IUXh24wdMRAo5LI4XeSRorxAL4oaFC48nXZ4IBWFl0fufgOk7I8EZSuJw5OMcmjiNdaCjyweXpkj+OOOEbcXIi41tAAK7czZaJ8I4M07BBc+Dnb3zWN+KE8HnZiAqu0pmVZWNJzb6XP5c8nyVw4tJnADQ/60IpcI+/eZ0VNpQRF+pKpxtzsNkH/aDTtT/849ftoQgNZsP+5v/yX/2PdkLq9/rqmnOgcKA//QqpHVtZdcLm1BKGtx49fGR//9f/juqhMmeql9TxpN+3G7//fXvv//M/2f3Xf2LDwdhWnn3aqlLzGRdHFWeIjLnnbv9//JHv+EpnHgSyuLTgTOj0yZPeU87w16zqSwdcuysNorsnf84SC6MauRSljrTUVD3m6QimSOEjCOkB2CAwAozUzrqHdg7MAM0hxxfC8F0P8hOO6jsz4uhTcFxUGZmVWCrR1aQ0skKiIK6WKyuWetKhNpBfT6VEaouwk66q3BUX6Imr9KM0HSjr8SSrjtJ4kvZ3dpP9CzfTF7ZW/2q7n373u6KiaUdavtPKZFz03VKyOKsVEqsNB/2GVMmWKkUHGkfvIrVZ0tnU1RAAWJrDpocVVco70kRMIuuIg/zAZjEzAB9sbcCnCk25PYQlZJ7iMkRAIzmwHalCIwWED1LYdy6VmhTs7LAXNcfUuv3KT+FIk6EpGsSbTkpSnpaCuPNGECrRWCAW8XAh/0DE9HLnCMBXhaIw/t0RRv50/JGJq2R8In/qmoeblilPn84nJ1TKyIXaKf2ajSVGo57ShK4YyiEpT9Dzzi/S9jSB21GafpOjTPovf8r2Wfi5PVyrWkvExHu73bav/fJXfcybbyePH/PFKGgUrDxjN1hmk9HZRiZeVoGN/F54+hmfkcZohBKzTHZp7949e+v//a+sLI0ykmqfSjI3nzlnzQXZ2UI1loNCMKz7hmDZNJJNFzBVrsu4LKrex8RclpeWlRcTnSCm0DZsGtmWnT0adiTaut5ueT3z+nmdYb76BfjLn/9TWHG5h/tPv+Ov71SRUQfyC60dzEZwMnzPzTtiyTpW/o4r5Mklw0Jto8D0I4PiSG6p5myMWOC0EanfbIgoaa3QXZWvm0ZZJ0qsL7ruS3kbZKXKeE76eH/noZTlKB21/sFffWvj2Y60eO6Ez0iLsnE5SyKmjdaTybA+TtNGuViaK0ZFVnx5T7kA0hLSM/TFdsVVVVrEzZptTsoHL4UGTms5hAGEHqedalADwOSZIDw7kHWhihHWAaYLAIIQDkj/7kzCG78kAgfZGUsWPD0cjZM3mnNe3bn8p3iPmUog7Hy2HOGdGeg7iMdeaRA2zglK3524Kbca2iW6wju3l59/kyMt0EsfxXCmftP/ufQA8UJ1KFMoK/7sqT0asuc2WwMFW5xw1IiEPZyHDeHz5/A55IJ7/PzYT6G9bARXNJ+6+tSFi85s9nZ2pH6v+Iw1nxevQFeuXPOpp8ePHfd55Mz3D+llYYbadP429Swozmh7x27+7//eDj+6YgMRfenLz9mL/+U/tpMXz1tZEtazVnCYCMNcTE9tNef8DrzZ5cW/K+zC4iKVCPXTRd5cHUnsIYcK0M6kqTDAn7YEVpQtj6N/zjQcj7zNUa+nklpXwCGlI3zDXzH8GT+iezgevNzh7nhAgygf2h5/8DDgh9JOkmw0GihxS4SHiXA5EcYP9XWooAOVEcJ2tVx8siPh1xHX68dRqa/chzYsjNvJaDQ6fJRkz9bS0ejsX424VfijjrTelsWNUcZObSXBoazCVWQp1mUtNJR5s1ati6BtXtWcU6HZl5ztiutCzIYAUhPSlvXOdhdxhtih1YFCqqoFASmHyoS+HYAFvALAARLfcTwEwPPNASzHuzcSKEJgnnU5MatBfLcVfRtPhh6vGIdFJ34hBSkOjUY6nl6YqJIjBI0vevI735HYpB/KpTSm5eLmIQjnZQglpnF58HIS0qU9Ik6exJmqlURwVRIGRGQ5LyM/3Sk739ipU0jiaYRedeoxJU65AD8vTLgfuWkAL9XsfTZcSIfyI5lZE8649M7Wjq/vHkplvv9ow/dS+5Vvf9Ou3rpjV2WfI/HppAN25OMMzgug8o5Gtv3GO3bn3/6OT2IpDIY2/+xT9tLf/3VLNrdt+533bP/GHYuZPFMs2d7tu1YTg2gwNi6iRZKzEo2dWxmjJ10WiezvH3inWlHmQVdSe9A/EL6wRBXCpk8hwCy0Iy7UP7TdVEDoB9Idvfu3ENLbW+/OoHM3hVNIV8+PQejO4x2lz+dA4AXVi8wkaKTEjKWS20S4ScNLakcsGeSIm54YN1NPO+LjHfl1xNv7svXpaR3KqB2nO/vjZHUuvVg//1c/K2y2I42usWEjiZNERk4cVwqFSaWURo3+uNuo11uMY7NVsQ99qdAi8LipijWEcDWpGhXBlpPyS6pMLPIVnrp+4uARcemB9W9s0JD7PgYggMLlgHdwTb/nCJ+HAbJ8ocGcG+tOUC4ImumnEGYgchGEgJ47TzMk6+kws8Vf5U/bev5+B7VCYxMHZMamJA75+p+HFXLpDtHl0tfnKqvMpOkMYJoO70Fah/nO9LIH7xDvqFik53UmeuL1SMdodfJDqoQCe9ijuHrl7n66vIzugh/3/Htw4R2Q5mkwI2xJ9u6ZM2dsS1J8f3/fLl264Hulv//+R66+v/qVV3yHFOaOM9wW0oSZyaTo9uzqv/1dO7j3yObPnrKS0tvf2bP5U+t241/+T/bgD35g22+/Z+Ne3+rrK7b5/idWPbEuWzwwjHoVKd7ydFF3mVl39epVt8WPHT/uQ1/7+5syXdiFNazPJvvH9aLO0zbT7wlmS0VxtFn+jP6ouBB1GPoK8PBPU5ybdd4u8qOdQ8AQ2Nt6ml8UmDYHAGbSujhsKBlPxpM0BRlZNGJ92TS+Gkx00JFtJsJmbnnWk5k2EE0NR4fD8bgcj9dKayKXg2TL1rK/GnGrbHlH2vawVCz0SsVaeVROxoWKgFybjDpNgaAlqdhSyuwyKMmd0YkmA8qaqmZd+Ourv1R1hr9KWCWCMVsoAVXhpIozpSEA5Gqvrhx47icA534BWP7l6NtnXe7vgJZzoE/T4x6kttREEQVhke58zfMgnh7dcQ89pHm6ofMIhMVhW6AZ8ObTWqfh8jwpLxdhvIGVtvv7N2kHaBa6mAlGOBDH7x4/IAdl0xvZHaWZf1duTuRszI/qGlR1woRYs440ggSTf4gcnJ4pd56Hf+f/TBjKRTlhjCwNHU8S++jyp/ZQEvw//83ftNXVZd8a6dNPr9iepOnc/IIfEbyyvOT9HyqQDbtdSw47Vllbtp2Prlrx2LqNHm7Y8MZti+t1i9Ue427fln/pZWMDxObqkpUbUsnVlmy1hJrPBBjWk7PclKWhTHYps269eyAYcLg+dnEwD/JhSC7aJL9yDKLSvOe1ZG5BgGEwx0gL08tbGjwFQlOY5OnCg/n+GMc8tLd1HhYnwnb2H4IXQHzUiolwazIZjYYJc1kjtjRGLfdtjTsqdUdablfSsJ/yLU2Go95gPL+yPEmbvaQoBcaJ+5//8//087lZJJJ3pFUXikXJ72LWH8puHta63W41UxbSxltCXKng3onGaZ2++4qq0RSXqonIqios+6Nha5eYVKv6RQKqggMAB5QEXCAX7jiIM79wocHCd4FRwFM1FDSEB7D++cgBWAe4AvF8BGjiqwgM65SKoac3HN0L0YvADNsvR4SQPg0e4tKBAqOZkdqqAyqxpyN/bDjy9MaVP9X1S2Hd1lca1InvoXMGxjIt37SIrmLzgyEIsP4+vfJ6hLoFh5rO8AorziYSAspY31HVAyMg4ZBHCO/wCGDzZ2lSFGvqHqf7eY66+WovTAPBheeF+Za98+7bPmuNPcs5Brg3HNoHn1z24az11VUrSeLOXzxrpaV52717X4S9ao0LZ+24/HrvXLaymIMzJkno+qVzVpAavnj6tHU3N233+l0rcvAgqnmlHMa2BRu3zfXOPG+2S+ZwiSC1VUraYVqRJ+Dm8HjSBdgAk1B3Zr4RDtQbyvSJJAz8+wxg/HH6Dh57HuHVnymfw1ZSDOCCC3xXk4CQkmEyvguFRDETCROp5YXhJBkxt7yrttMVdRS/I+bfLcRpXwyg328fDquL1XE2XhxPslKS7S+nf/fGjdRee83+k4hbSO0qOR1pSWkuqqRJcWiVUq1aqIyzqCpo1lX3ZqVUbjEjTRXy4S8VyHvJVQOODmIT7YqQWfY2rFCX6qfUVc/HoCIvADF9Prpz5Y2R+zugIByFD7/g6c+CHP55HG8dDzCT5vQe3GMpzgyj/BwvBUBcT8PPDIeQlicdpL03qMJ755rCQ+Do7UUIl/HV6XcnRNKVy+8u7ZUmr0GaBwShs4bweVwy5c5juIf4eHj46UV6aAF8HksIsK2yEwvsCiL3gpMIpQ+IDzLnhO3p+nUU7AucyqAf87RZUsoRR6TH2d5vvP2ur9R66YXnbX191c/hunb9hk9kQeLChOZOH7eTv/yKrbzyop365S9ZU5KdfDt37tlIcRf/zjft9Le/ZgcbG9Zhx5a9fVema8fWHOYUlrp6r7oYPm3W6e3ZaHgoogxzzZHYAomugOrejg7rKVz5KJfD2eudowS10zuXz/eX8owfYRw0R2F1F+H66M00PGGUkd6nbccrxC3n+fJOCBVHNKEvhYnabFIsFYfCQ6ndxT729ng8OlruKZh1+v3OoNPe7Q9kcy8vnBgPquOx2EIaD8rpiXY7myVuZfGXO5Wg8Prr341P9pfiw0k17rd3K+VSqyJToVEsxK3hoNsaD8crcbW6LMmyosqsyH5dFcdcUrEXFX9BlWFuZV2FrKpCbFdc0qVa+uaHDuGpZPZdV3C5WgQEcPg7NPydoqtBpoSAm8YX0AKhBAACQp5pEIekhwnf8SP9kHborCMtNtEbqkE5cA8VOXTIsFKMBvK+AAUDkRmyEb14PNJh0gTlZhEK0thV7ammQfkoK9I3rwHlQUugQMF0oAxIGz3xb/qeR/Ay8+4eIBTaQUibsnndUfr4qviM75IM0rtambM6BxvGIgZF8sFVh68YEfXyFMXAPN8nHdKdfD7PhTKFMvA8UVo/efNtWxKxnji+bgeyybG93Rb/pV+ykRjkeDSSlOeAGdngileXqk1ZRo82bbSxpbII3g0OzTe7/eOf2AkxgcVz57yckZilKjvNfZq/iPn+w9vWZtukAuvIK14mrkBMj0ufl/Mxbumb0gOXeKT98HfsUBgqz9r0yWQibUB5T+OSRpDG0zbSRS6ern6YcF428lQYfnJSWBn+kgEFqFUY5eW7nYqxD6V1HSrGgdLcU/ztSTrekrBhit+m8Ghr1G3vD8aDvbmF451GrdovJp3eVtcmds4mr70uoDFePe2k+UsltzL2FWCs227f78ejqOondqblQllWQjUtZPVioVjPiqjg6ZzshTlhKad2SoIXsLUbymy6SCQuK9uSckf/pOfMjQ1VWnh91AC6qXq6AFIOxPyduztv28fvoZFCwwWA+6vaRTkr3vRtetFw4T/xIGzSxoVk+EeebMcz9JlFyil8zPMnDK+kLy9Xe/WAxEDlDhvuBRXOA0zjHXF2kFRXZ2tXKmbsEzdgLmTxOJuADorh5QRBKIZ7Imk9XEgbE4AaCJJHUivY2vS4i6HoYhcRVPVJf2A11vuPOsIuqa4qL1JbKXryzqg8kxmnDyHMk45wzhb4OHUs7eSwwv39Pbt287rt7OxKmj9nF8+dt+5gaH/0xz/wzje2SeIII84S98MOBK+SCL7QaoaVarLBGyw0UXmWLl2Qzd1Q2wYWRL29jMqWtjtsH9jO/iMbydbOzbacUQOiHD+4z+KVt/u06MDXCV/P+IdhUkZDROy605552jjKAq6BP6w197RmnOPi9Dl3tKVLAy87qK+GQzUXT5H/RPjEGWEDheDgga5K0VV7diU0OhNJcUnzfrVSGtTqLbbuGceFZLK4tJS0S/3s3D/7rlPFL6yW5yvA2AARlbw8KhSTKCqn8bisStUKWdoYJ6mIN/UNEKU6zAlGLXFe5pKLsON6IYrZAgRbuywcYFMHVrGKwDN6E8BSBy+A1+U2Ny58Cg0J4Kbfp1eOvAGIXDjC4ggDsXDoOZ1MuZ9/hxBpXCcHveOFauxhdM2kxzRC0vHVPkrH1TddksfhWUkgoT09/JU2kpm0aXQcJeJbXg8c37au3rJP/uQndvWt9yWNirYgW9MhoTKAmME246e6K1qw3XT3BAMCernHYyuME+tLOlLusYg36Q+tu7Njm7fv2bDdta3rd+xQjOTGu+/btbd/YqvbP7aFySc2jupWqB8ncWXrqBfKoCu8Pen4Bpw8CIURYdNJht1NeYL24yFta3PbN35sy/6msw0z48atW76q6+lL5337YvL885++YS1OPDl5wgkJ+HH+2Zzs88b8vPW2dqy8MG+RGCbphnxD+XhGQj7cVj39yF2ZQPKDZoAxBAp6hTiUPOBLngbOv9DwcrQ6co80qAuqPo66QdiEImyuVXobTfHQ4QIM9M07Xh2ZhKt8VBDyDJfi6N2/KpNEFCu8YfIF1yDKooG++YIRhe8K6N24WO5Ipe0KLgOZtQMxk5El1bGNy+NSPU6duM+9pmgFETcZepZ/scv+2//WJ6680nxY7MWjYtYrlqR21WwU19M4pfNsIdGlEq5KhV0RZFZU4hUVeEWFXBBhz0k1nVNVq1L32NOGwwbY3ZRBvSPCDojhQPdtlAAMjZMDxMsCoACYwOIAAun1TiPg3EZVOjSsE6cHpb6s2yUtgArx5faX0p6mpw9uUyEBieOqN/lO0+EZVR1bmrQoOunAYJiJRTkoJfZ17uD0TOjwcnhVqWd4BYH37z603/t//ks7PGzbC7/xTXv1N/+ulas1hZF0UL7Mt4b3jzo9i4XY/XYHGpTteWAD2aQsNunsc9xw2Q5EPKSr1ldOKon+xoO+lZp16xx0rdmgwzBTmYYWH9y2147t2VPnGvZx+e9Z46v/tVVqdSE0BB4QnFI6aHiaPhzdBQsmj4DgOwdtu337ri8TPXfquK/8Ust5O3C1xXAmksK3793zuQN379215UXOMSt77/bx46fsD773R/alFyXZz5/xvGnZYLExicLsw3/3+7b65Rds/twZZ7w5Png9FW5j56HtSmqzww6952GyBFcIx512ovyUKWe6OIiYnzMtfQdGmCnMoGMDCixGiNrjKGwg+oCfuRTPCR2HPx2t5Myzp61n3qeagDwjJeyYJpIQG0iykco3kBdTSg8UlmtP8TaV7pbKtKVsNwX3LRsXDkZZ52CU9jv1NOrvF5YHyUp5UqvtJq+99l06isjLG4o8/0IHcb/+mmp4y4qrjdXiYTYsR8VivTAa1yVOkNSLaVRYLFiyKkJeFVGsqFmWpa6viIPNy7BgrLupOBWBpiK5XFLlYzUca9yAOIxST6EoACS/A7AQJDzn/uFdlUBq0SoQt0fXP39VGDiu7qijJE06SLkg7WEAJEYUvRNeabAvlheD5HTR6eNSwBEqxGGcM8nGIW3SdJsctReESX0HUDAlkwQq6pnjdkhnNFC7KTxjvDly3PvgU3v/ez+2jfsP7ewrT9m5l54ScXCAfGp9tvOtVKabKFZsyIaFIpxI6itlpQe5u71jlYU5Sf1ymDAiu7XMOLBUfCqyuLLkRMKqrXSkfAe7Nm5ft40bl22+sw8t2LWDNTv12m/Zcy+9YGzUyMIaUDM3ARw5gY+uoE0UfH73nfsP7N79R/bDt97xMeZvf/WX7f/+f/1vrFmvenzgQ1yIgvoyt5ojfrd0savKw4cP/cTP6zdvqRywsNSPSzp75rTs5ar1pX0Ayzid2MYHn1h1adkWzp84Im7/qW7tftfuPLwhRjD0BS+ORyIbv9OUECoaF324sA35Uybqg8u1Id5BI78nQxv0e4qDGi6Fc4p7OI/rRP8kTpIuRJ47L6Muz8ezEr4EocIZOmQieZhNlDaCWzZ3OtDzQHi3r4gHIvpdRRFRF7aU06Zwa0uIty2q0ffJ4cSiTnfQGfQHlX5xsJvUXl5y4iZPz0wuQOALnArm9jbEXdmcK0UjKQPRuFyoVKWKJ42JDefjLF5UhZfU7qsiBzrRVpTysuIui8DmhSRNIUVTFaio8OViXC5KJgkqhVjE7/kDBkoCneYuB1j+nANVkMZnCjxJ+xAAaPruoc41iaYG5eb7boUcAnErjksoReFAPOemaqQD0Wu/07f5atFKYqwK5RIAop1IRYSRkDa930z8H4noINqBpCrSYsRGgSofPdNt2ZggUl/qMHZir73PEisfS09HIvq6iFV5sXvJh299qPeirZ5bd2JsQazKs7GyoDpEVpZdipRHUqKPR0K2arNlMTCRrS7KkdTl/DDKRXnFbFJJ1jLvRFE9hPiT7n17eP1N62ctqzWWpLJfscFWxz64nNr5L79kX/q1b1vLzwUnLWYGC96qBUiMY1bf7u6e7NpdEfU9VTWy+VZDsCsY51rPN1r2y698yfrSFigvajqHCSqAx4cQWLqJZnNXUpzzw+YXFmxnd19Sf07l+NC++qWX7Lnnnvd90d//4Gf21MWL9tJzTzksaTAYGrP5cK4Kq27X7ly1gezsimDGtFXXpMAu2lkPUxRypjwRgwEHwCX/RisrgMsHx63Qfv1eW4+CobQolnOiCYIv3GdxMn/O7znTzr+RR07w/k6ZZGczzi0ASmRPmEuOAj9MknSgsveV0oFii/Omu8L3LaW1KTwTgYvI08m2ZcUDFfWgXLDuMO4Nyvs2uLFok9WPLH3tu07cocHkQqm+wCnhwm//9m/71sUQd7kwLg/juFJiV9MkayRRYUEAW4K4VfA1pboqUK2qjktCtGXpGy0VrCkEa4hLldN0wgyGuFQsOeRVcc9fFXbqc0VlilA5gLgAGoDiM42G82/eigGoxPQGIqzXL/R++txfAil8kNrkJ5US4pcfveF03hyMC/bJ1Tu2PuraEh06HZaHxtYRQnNwHog6GoxcimK71heajiyUtcioPQggpgCDqTClUsRWlKrrmoPScckuxKovLbo9GUvajnp970HuiiDm11asOd80Du1j/+4i+4cLWVVEXWGLIz+Py5uMrY5QFYGBEBUfQCGYoUp6iEj1E5EXkp51Hr2vfA7EUmvWOv6SLbcWbPP6v7dR8ZLdvbxrBzILXv1NqecNdiEVcyvWlL7KLslFYkCTNT3v/ewD4yACtiLeElx++s679qUXnrMzx0+6zcyY8+0HD+3ugwf23MULdurYMT+X3DUp/YA3jiONmNU2FPze+/BD38mUAxPYLnlJcPjjP3mdQ9ntl7/yZV/XzTwGOijp+cc5CqhdH209ss3t+4IXu8KgjtOeoFbAG565g0s54bHSjO/hm9pF8AvUEEw5zg5nvn69Pi/xozzBQ/LU5cJFcUkHl+MojntOyPjDQHD4eRhdQQvMMjFiRxYxi4nwMFG5w6F/nCaCWp5l+8phV983FWtLDGkrLmRbk0K2Lav8ICokh+ko7Q6ieFBrDYbVgU22VkXcr/0LEfe0OnKhZF/glKET94W9vahYOyxHcaPcL6WVNJq02EZJuLOg0i9LPV2eWLoqVrQmgpLdbUuq1JIatCW8bIjA6gK3b8wgAkZPY6hbgpHuNFRadjMOqiDwA9DAb2qjONDdwWJniuwEr1e+5woRDRCJ0JyDe3ABWujPGLZa0hkCzJ8G4GTKbndoH3/8iS9+OLW4bMnN23br/Y9sMl+15ZXFIHeEPOTbWF7yMdVirSrJWbBKU8Tg0sKsVCtJQh+KaUykjtes1hRyCHlUSkmAqR1IWYE92CngUX46+0AAyutDZ/Lzn4KAIDA8iNilgBgHjrIDLy4Qhkt/nkYIoDiqUX/3hvUP70sSHVih9ay1lk5Jba9YNNqx/ftvWdZ4Wqp6y978vT+wF/7+d3zRBpIR2FdE3PXavMrEGH1RhJjY5U8/ddX35RdftAey8a9Ipf5X//P/bF/W+z/9B//AGebrP/6Jf8skpf9Pv/kP7dwZ7GRvVG8rSki92Hjh46tX7Nad2/aNr3/DPr36qZ0XkX/00WVbWpy3py485e305rvv+jDZV7/8sk97xd6nrr3x0K7d/FTlNKtJfQc+AQ7Aiju2Na0H0Yb2C+0BgQ9VR+GMNDCP552j0uSSkfDhQPWeUzvXPC/W2CMrQltM68FPz1weX5cLmCmezrYPF447/mrrrBiz6VBIXrCZ6I6Kw15pfanse/q4L1raVaFE3ObEHRXSLXECEXdyqHocJoW0W5XE6dfnhnOFw+SyvZD81m/9FpZuKKRcYC9f4PIpp2xdvJiW414lRTssSe2rifGwOYNElOzpqNBUwb2XXFXzEztVdT9EX0Dx5Z36LhRVfpnISxEEqIIqKi/njCoTDZGv2KJ8AEg3fcVm4tmDTIHK5c6D6iO040lIUssPaYlVUdX7ZNi3vd6hDdXI23ttu3Nvw3761gf2Jz98w370xjv29vs/c5VzfqVl68fXrFuv255auz8X2ZmXnrP1Sxdt4ayk09q6tY6tS2ovWl0IWJ+b95lSNfY9k/pWlHQZD3uO5JgF1UrdL8axOckD4NHJxnE5DPuwYX/Fp1LKT+WEsFH7UTmBBwgB4uByJMnrzfvshRknX3+OJj2bdB7ao5tvWD9asMWzX7diY9nLilYzHuzbwaMPrbIiO7vetP07d33Xl2XVEaSn05AhM2Z7eX7KGslImTcebfqU0jOnxShUn1XB4cypk74P+TXZ3t969VXfIpmtkTFfnrp0yc0X1HEvOm1F2wob2CqZdeHAhUUfd2/f9u2ZXhSzuPdwy/797/6ed9RdOHvaVlfEeL0oii/43Lp3Q8xuIPgCR3rrg7rNheqdwwUcCC7kS33QSIDrRJoDPdsMdzKnYTzuOyOoVhrOtI+I2WGASAzxP9smuJBXIOrcEW7Wz9OhHCJAeL2cuDCHETA1IOWkkbHaHdW8p/ewSUMctRW6kyVZN4oLvTgrDiZRNqhVSuOkGE96ve4k7p5I92q17IUXXjiaeor7i4l7OuU0HWxKh6gWi8momJbYBDGrSTDU1HgNAa+lMutiHjkH+2U8s9VJQ2jG7qYVAamscMqLJvW6BgqfVp4W91ldSLHppAukFffHQAtAAvH83RsLgAVkhAGgYNHIqYjpUSex7XZfKueh7Wzu2A8/edf+jzf/2H7y3nv252+/ZZ98ckPItGkHsouZVNGW/TtU3ieeOmONpWXbutG3zUdbtt3bs1ZzQbYzUlpST8gCIZdjIZSQjGmPqM8MwUBg/WHH5udXjLO3wgSSTARcdjsUE8HvAMAv6qe6Sjpi6yFpIAIfWtOHgKh5uCcJnWf88QE2nqZgkI0Prf3gPXu0ed8qi0/Z4vHnffNF1jRjlzIls/3wZ5ZEdWkiz/hKK+z1zbsPbPHMCUmssJ9ZQGRJNx8hCG3C9kbsgcaa6k+vXZMQmfhBARwRhKrNWd9sqnBSDJCOs6YYR13qOqvGNrd2bFGMgD3JmaZKXRlmYgdUzB9MgkuysU9Ixf/hT9+0T698aisK/5t//z/zGXBoNyqSMCiS3b9tW9uPJGE5kJ/FIzlRB4bo5VeBA27hgl/upkEUJ/THADvwriMBUK02rNlgacQ0zBTmwWR87D6bT/6eO/woE06SWFaq4hOObZXEuP1Nnspd7KQwkc4qw7AwVHP3Egg79W2M2yKSTsZqsIxzwqJuXFYYDhJPBMnRcNJeXZqkxzbTf/TmVlb4znfyCrv7QuJW4Z6Ycloq1ovjLC1nidTrJKqpuevij80s4nABTupMWyoli0Z8kYhSqEPYqgW9MyXVXeYNBo6MNzBW6QOOKcIWOLmCsUGmfuLgvkpjCrQAuFlAMvyEP59BbuGnLiFK1JFk2hZC7cmWluptPTtIurbT7kiCh432ovLYVtYkycqKJEUhBbQq+EG751vyClts/cySjffblt18ZMdLNZeuzIyK6WQBmchTiAZxgyQgaaez72vG5zncz6WJdEaYljOmx0Mw1EH//BmEdbVVf95HINAAk4Cs1I0r+OXIGy6lKeD6pedYZtxg+4rtPbpifdWxuvKsrZx8QXZwUQSFhGN/75rF6cgmvW0bZWVbPn7JbX/yuv/pNTDZVk4cV7nDCIB3WukC8QdiWmKjDuMlEfD6yqrVROydXlcq9TV78ZlnbPugbW+/+56IjsMBJfmkyrNB4r+TBKYXvz8c2xuy06n72vKKmwAqupshVZkLNDN7pV2RBnDpwjl79ctfcqkPYQM//bNhMrQ7D27JPChaXXG8E20KEwen0oYMZ3EFx332XY96xlyDMTOBhlNeq6prUK8RLrk97hcRZuIB8zyP3OXpc8/bCkd6POeXpDCxCE1RpZBkY9VhKLnBCZ/sdgphs0GDiDvriDf4u4DVlZwfSuEVGNLRZFRJhq1iUmKMe2ZL49x9IXEzeeXy5cuFVan87HDa749L5So7JVu5EItwC1ldZW6oni0xtTkVaq4QsUgkbQoabIDIxtiMTZRVHeG+yE8wUwXUSj785UgdNjgAVPqvi4bSF9Vc/nr2MV99CXpMXnaAKF+AqJg8c4+zkS1UfmjVwk8sGguJ+1J1hWipkLC+uiRW07BnTzzrx8xs2pYdjvetJcQ+2VxyhBiPJ7a1eeBSZ4e1wa2yHQzbVu32VOmhjfSc9CUBvcMMxIIeAhNCc8A+bUrKg7EgjROJX2Fb3tnGzxsaf+qc+wU7MSCFXqf3EBYk4XIGoBJHkepMz/b4wPo7V+1w66aNi0u2euEb1phj8YUwh8UjKl+F44pIRzDae/ielefOWG3uhBMYIwq97T1fyXXs/Fm9M99I+Sqf0KmneHpm59iR0uMdompwOKBs61MnT9hTT130vdbe+fBD+/KXvmQff/KJH05Qbzb8vC62bGJV2H/3//3XdvfufXv5+ef8dJB8gwu4K1gwN9eyUydO+JFDzFoLhE1jY6AmktgPRIBho0R2iHUyoXyEkYM48UN0OKx0h9A83NTlYd3LK8o/mOd0WEw/n0vu8R/HDQQbiFafjvw9v5nnPH1c7o+fw19NHTI1pnFJSHv/v+QmZ3KnrPTpCQ49tXFXmm1H9rUIPO0I15lbLqmeDSaF0TArjnzvtBOjftJr2C9O3CrQ0aEDbMzQGTUjqc2leBiX0lJWLUzSmkIgmSFk2dmpLl/9FSQ3h/tlUt1NNGHGHHK1AqYFOojkGOlTRZxq7KDVf4Zx6FUOQKS9AVSQWERB/QYuxODnEk9I7lxUCs5c9V2br/zUmpWbNhzclyq6YQ+3JVGjY1KvU9vojuzte9uS7nP20plnRfjKJ07tldMX7OmnLgiZimg7sv/atn9waPd3t21jcmgbWd967QOb3Llq813Fly0q6rakHI6jyVJ2K2WMXMhBWVUuGlVFDuqc/HxOshzIyoW0DDUnicdSGVyAkeXMLEcOHM8eVtHQFuKCtIL+tvU2PrC97fsWL71gc+tPWVGqJRqDb7goJscsO+xMHxk4vGe9ww0rz18UEbOWJ0zKKct23RTRtaR2V8QMyT8vU+4gcOozkG06kb1KGy5KijOkhYr9H//4B3b/wX0fq2f7IxVV5k7PBrLn/+6vfMsPF3jq0gXPc2PjkW+WCPGwLpthydCqnCISzJhg88pHz6Tf7R9at7tri2LO1IWS5eULOCJ46Zl4Dis+6B7SyeGn9KZxPPz0G2YhTDkQeGhDNogMPfQKfxSH/zzTVqGNyDt3gfk+fsd5fiEb7t667pNlE0ll8aOJbG1JbsvYFNHXb+suwra2/DoK3YmiUlfE2h3HNioN0+E4K0/mx9UkKo7S270XntikIXefS9yzhw6wMUOpn8RxQ2SdZGWpzrKhEz9RROpsUzLY90pTQcLyTssakmY1FUrGW1RRPcFqNkFUjRksEghT6uYgwvaeItHMXRf3QLSS7lLvQIioJMATkSo4Ackm1CWUs2r0yJbrfyzVakMNn9ry8kQWf9UGlWfFdr5pq4tnbDyJrScCj0p0dC3YmeVzksSRLY8mlmxtSyU95ocC1KSCNxS31x2YLHGbtMTFBz1bkY25Qj/H/oalvX0xgr50kppNROiB4OhR9VajRb2GEMQsQnGHMFxie32DtOaZ+uRhA+IhqdFOPKqbAj6HXSpjUfbEYPeyPbzxUxvFi1aV/Ty3dtGH6li2CkKjjiPlfStnMZ5MiDrcu2Pd3tBaqxdkltAvEMIyZv7g2g2H59JxEaZ+OeLnREG1gtnAznwjqcgDn17KhKFSqeKH9DHb7qXnnrNf+eY37e79+7L9NyWlX/Bzv9qdjuqidBX+/LkzHIplP33nfWjK1lZWVI4gaZ0hypGnwCInhjLsyq7fs6rUJYbcAo4EqcyVOy8z5eVZhJbDEqLjnoflORDnY0cYXDCPQn8HCbFfHe1FvnjQJko2wAQf3fNn3GyZQj5gRCgXD/wXjYC4qORwyZHoaqj8OdzPp5wqxY6utpJoK1xXONJNinGvMJgMk8hGlVI0Ttu9ZDI4kXhn2j//f2QzfWnuvpC4c3sblVzYLfQblSdZqZIVJpVCVGwo46ZwrCkgsAliK03FBgxWUGjIrxYVYnpmmEtekr/YbDgEVxVV+8lHH3V3iDhnVQvz6o0A8Ajh70JiEVa/e+DEA9CBk4dzZVoIYSNbqn/f6qWb+ja2cSr2ltZskD5j+6V/aOX6CVucm7NTK0sKx3azic01Wia8Nmk0Nrlxy/Zv3bVb+10ryhaPShMRedXWj52QlBrZmKOZpG2XaywQEGOQFC7sPxDot23ca4uIpJI3lyUxZYVQJoru/9TASAPuMy7vgKMOgVj4DigCUgCVINkfI7B3thFWoeLJnh3cfcO2t+7bqLhqS2e/7Yf40w3hBKLwILbEkQgby0hNCHOUSr4vm3ws7Fg4/qJSypFbpVXa7Ea6c/+hHb943lVzT4OvKgMIiiPtUEb56ftAWgwH4mEise85w2IcA8RKr+u3b9n7H34sZpbYj3/8E0ndjg/FIb3ZfeX1H71h/+bf/55dPHfatzSmRYeCN/0DwAcVm+YeiYn2egciMLQQ5a0fZcBNUchhmTt88vLm99yRpiK5P1det7xO7o7ugcjpzaez17fTcqECCiqdabzZtLhyv9kyuZO00neRBBMiRDG+rVI2Uc4jmW4DxWPOOETdURYuuUUsbSm9HWXYkzki/bMwGsv+lGY+mTTmkt6Z7YTONPvOD+wztP0FxK02RCXn0IHBbhxnSaFYKGaVYsqhfYWq2E6zkBZ8+2K9h95y7yVPpZJD3ApjxiVWJ8JO06JEtPAHy9hh707cUMEDQaPDBiLXB116ckCB5ACxc7itFuQwOc54IhwhBFwBu1X5xBbr78gOpN/BTyey3njddiav2d7wktQrzo2uWLEiKTtUA0nuLavBqpLAjYOHUiNTGw9GVhRyjqVi7jdKdvfgluLvi2jn1VgTS4tDQTpTeiOxXYZSmhYNBjaWDTg57Flnb2SFspBSKiPIR9n5hUYPdeHC0fjY56if+CFBIPJcdccRxpFEz0xz9Q4esZnRvmzrR+/ZzuY9s6WXbenkCz7xBZs/QC3kJfHNk/IhjylzSbrW3WQI7HkrNxY8fcIAT6LU6lW7+8k1ga9sreXFadl/npBw+TO3ibhkb8B2y0I9tWOYipvZR1ev2Y/fet/ogPy7r/2K/dIrL9up06d8Isxv//9+z+cX/Gev/aq98NzTtrm9af/md37XPrl2096/fNlWORe81RAxcjhD21Vy14JUlsd5B5giVbk/aeqEb1yUf/Y9QAm0erJ+uXO4g2PT5zwe2iPaEJqRj3pM4xE2L0MePvfPnz1N3YW2ugnjg2TipMuJ4EUPeD8qRhwT1JG+JnXc2mLUbdFFW0jeLaRprxBJz8wytj8ajwb1ySjpJPn5YIXPqOS4nyNuymOvh6N5S/f7cXUiNGwWivEkKadxVBWpSioXpI6zAQPDXyJsmbsqMpKcw/TZB7cqEFZUg1JRrE+SyqHuIILIp0DBywHgb1PupwZUeqp5UKOmscQ1h0KSshBwuuzPkVl4GA1tofYTqeMPFF7+QuSJrIP94QW7t/9LVpAK+q//h38liTC2E6fPCdkrNtjesrW7163+59+z+sMHUrGlvpZkZ8iWXBanrosBbApR9yRpJgdSx3ZkW0j6dNQSe2K23RFTTWWrlppsBmfl9pYk/7b1d9tSU2UONKXMiNABJhf6F4/UkbpDyDkSIMWRyiDH4/oCGw+uOofhNkukIRxes92bP7RutGxzp75ui2uXrF5nx2jsRcVTuu4EGyQMyM66ZqDtowujPdm/e1aUJlObW1W5JoqWI69C6e/g4YbtbW7bmtRmesb5huPuCEp9ZqWk4sGoELF0tvX7XT2qTgr7wjNP+QF+H125bnsHu/byc8+oHc3+wx/8ke3u7thXRey/8s1XbWtzw2ezXTp3zm7evCUGHtnZ0ydly8+5Ot6V1EYjyQmbKzAkPXsZHsOTslHGULbgzzX1UNlCn47fp8zATYUj2E9hCPB18R6S013VZrYcjJS94xkjp+58/2ye+bvfg58AB+wSkVHMZBOW048LccTY9kDY31fZWQnWVpyOwkpaF9pq07ZK1ZOc7yXjqC9eN04q6bhhlcneWjPd37/wufY27ueIm7XesxshxoVyPMgSgVsiUYQtu5vtkhjuasp0ZlybQcGWqFSiLJOaHnEGGLpgRbgmdTzyadBZkoZ9DabQmwLBiTuo26FxAlB11w0iBjb6olc1kJCmwiIISaWCTBUQuB7ftFb1ioh7R4BDUShZezhnt9q/ZslgUVL10N55/127e/eOfeWXv2YlDmy/9r6tbt62lX5PCCypd+KCDZ56XoaGQDYc2kpUtoUD1jsndqq6avP7DRs8UpnUmBOp/RD4nlT3UkG2fiGxlbqQuT2yveubNj448LnOYxEtmgLjsmx+QBcKyImKTjWpd44AXl9dwICKu78ulw4iwTjtWPfun9nu3pYVl56zuZOv2tziCe+4IjydS6SLhOQdqY1oqNVE+MqMvgukf9Lft/buVZs/9WqQ6NMfLrSHmInibd55oDDHvaebclAemA9ulrDx93jKn3zplMr0XJ5bskqjaZPevp0+sWpPX7pkn3x61eeRM132ypWr9tqvfls2+px98MnH9vHV63bx7Dkf/vryiy/Y2TOn/MAB1HDUcSaZ5BrcFH3cURbUbPzAldlvAZahXvkd9drxbPoNRws4vPWdMHn4vG14z5mx3gTHEJ/2HAy60li6aqcpw3D/EA+Xw0cPRAWDhbKFVMmlktYAdCzZN9YHtq6ll1bSmaN6s7YIXoRNh1oq9TzrSpj2RkkyKKeT0UCWZ2k4Spbj/s/tmzbrPoe4wxCY29v7Q1n3lWK1OChJflVkLVcLBRmzhUJLZNeSMJCtHYbBVGCO5W2o6vSkS31nV1TJ+SxjLAW5AVaLmNMAPTm9uhQHCDlQIFg4KYgdJAeNCOKYpNScc0sQVeC2crxvc5WPbL55WTHhI0URX8Xudl60q/tftvt3dsykzpHW4Tizp1540RYH+zb/3o/s4sYjKe9Vs1/7ezb56rcsvviM2foJS3VFraZV1RJnxZVPNet27uSyrep5vF0G1Mpb0lsE87Akc0EAQNMoS1VvTCo22tm3g+0N22jv282tA6s16iIyeF2om0to4uiZH6qeIwE1ciQCPAEZakp/tP2Bbd9+x9dEFxZetKXTX7Y6x+14XAgtwA4kQopCEKjHnL4BAbuWozDA6/DBO5bEC1aaP+nEQhmQiKTDgAz1oN9g68Ydn9izuL7q+dA0OcqSV0B0Ic9U8qExEY73uNIQY3jGF8ykYFcyMPE+n9jyzFPnvAcfDNjZ2bFkNLQXnn1GDLBo/9P/8r/5zi0cC+zneUlEMRW0P6RPyXHF8w31DNf0w2O/z4TD5Xjl/tNwVAjJD2Og7oQER3CEzy+c9/EAPwXyNMRQYaZIbCQ/E3DG05l8HASoUB6Wd8pxVGb99MauJKmoISkW4kSMYiT4j4XffeFFXxoBZ4PRQz7tSBOhp3SsMYElHVRKxcE4rY7L8WiMvf1437TvHK3hnnWfJe6C7G0fAmsIlzYKzbg+PiyN46gkjKmJRmtCn7o01JZkLmJhTjg+p4aVHppJHXepzVZKLKVhb3JaP1YByYd12kjuI4TGj3tA0sBtuRgfzhEn2DmSkrIraQDmaDvwJNFq8QNbar6psDJNVBV2IemMl+zd7e/YqPiU97Iz9fSY1PFCpW6vfOlLNnfzY5v/4Z9asd22B8dO2eaLL1u3tTA9EoeJKhVLm7JHhaRVEWitJ0a6uGKNxZadqU70Lu5/ICtkZDaQev6gMLG7sezCYoEtKq0OyxABD3t0tu3a9Yc71umPfPw2lorMrC5Ve9rgetLdYaE/3qljSSYCnWbdjcu2de9Da8crNn/u25LWpyWtlT/AUl2R1rhAXGI50mZ8+EaJoY77RgPoksojGe5ab/8uEwutsXxWtIN0V8gc/pRB4Urlog32DuxAUnb5zElpRGIQygPCyBGVONxzl0t1kxaDCcGEn7jStIz+Ecpbim2uFltN+t+K4MiEpX/3u78rxly0Z5++KKl91i7oqtbKTtxKUep42/oDmTlq/5AXpZjCbebycuP0DMEGZhZwKcTjU7hTboe1HPWZCAZ8Q+OZDZ/DBb8AH/fWc+is5Dt3YMwQI0tT6WzrC1coJn0OMFpwOE9Xf84hxLxJTQkUJmKm4zTJmLzSV8mkemddhXCprVTaUSGR3R21lUx/nISTPSsyELvl0bjTaiSNw2LGvmmF7/wgFPAz7gniVj3c3t556US0dy/scjqSBqBK0cJstsDesg1JTyR2S9VmE0RJcTZtiHziigBcE0DKSkuUIi0vySRoo0hxIxEqrQFB+zXN1l0AgC6XXMEBRO+kUUKVqriibB1MFwpaso61yh9ZrXJZjSoFQXFjqdhvP3jJ7nZfsmJtzeZadZs/cdoW1o5LKJ+xpUrBym/+xOyNt63dWLD/5aBjv/PGG1ZKR1ZqsNOH1HIhYlSs2l5Wtodj5dvetbqQrDO/av3V47ZaSW21MFITSOq3Jcmxv8ThHhSHdlDObFdSKgOJVY25uKcm2rGd7T3bErEsqjzV+cVQT0FeN11qfCdXkIkGGVsmQuw8eNu2tresvPqKLRx/zmpiOMrG684P5AwuIKuvM085OnYsyRcOOqTjB/uQKx13bfv+x1Zdfloq88rUPyCwIzfpgdSKx3DbpqR36/i61VpiSs6jQ35H7TS9AvITj5hqK5ktJV2sHae9ipV5wUN2Kae9qFTZuCNN6Li9JIl94/ontrVx19aPH7Nj68vWbDCVtGBDlRV1fDjpu6SEP+WOPClz7vL3vBy5mp67/Jl7/kx4wlLfPD530oBR8Y33nDjl7d+InofJ0wlXKRC61P6h1HQWoIjJsVeah1NE0JM20R3izoTWyUQwH8lzGGVZX/TTyQoMg4mwpZYry0MFFLeQzEitJxQfxIXScBJFk7lhabKYHiR7Z9q+tZJU8oAEn3FPELefBSZ7e2+vFh0vDaNKvYwMLaWTtCxluFrKYk5gayjUXJYmLUWZmyRjibGIHnMWi9SFCL59sQouA9ihg/7nk1d0B7qq32NA4wLgHjca7/kdQAM4WlhgDUgk5KnFD22h8WeCjWxjqeMlEeRm97i99ehL1k0u2EKzarfv3ra+kL0l1ZoJKuXhodn/+r9Ytt+1jedetk/FcUci7GML89Y8dVGSlV05paQIDceCZj/W927bStevWKz8O82WdcUoYqV9stizBRF/uieQDFRFMaF2lNhORTa5GMBmJbP5uYrSLltDtu5Sf8+K44EVW4sW1wU6VZ+xZaawgtDewSziHGxetrvX37OhdIDa6kveG84xPbJHvO7SpIEMUPRb7likMZEk8skqQjIIyxFYGZXkN9y/I8nSterK04IF6mNATgiblnC4Kk2SjMux7dy9Z932oS2fRIXHpvaGm7kC0nsxnPrkR1zC6n2iumaDAxu1N4Vk+g6jUV5MxWXST73RsuW1YzI3+k4MLAyhCyFV2w5GXeuIuKENJtd42uKGoFLAm1DxWbzJn/maf8tdiBPuLt25BBvueVyunLBxgWjDN/LjG/XM47gJMiX+UAa1peDuc/OVRn/Aug9MFX0njOQZFKCQicrg9rZAMZRpNIyKUU9pcABBRyVxwlYu7Zipp4W0K323L415mAyHPr49iIsTVPL76ZmfWywy654kbtXJ1tYKB82HcSWuC8NHRQnYclyIOa+3Lq5YFzI2yuViq1QqcXLnnBCnpbpx1dWwdakdsssLJdWlhFouyRZLPYwCMDnvLCrkKjcXDoDOAjO/QFaAhqrqkkZkB+DitC+p/ROrlW/rVWG9GmV7494F25x81WrVZWmIA7t/764Qui/mUPWF961Pfma1Dz+wqDZvw6//ivVOnbJvfvlF2zhUmKU1SZmGQDh2W7AasS9ZX4bHgjU6+7b6yfuWijiGQsJ2rWqjxWVbrpudKYmgurJCDhtMIhSiDm3YzGy/nNqng4ltUUUhaFfq8qnzz1nr9LNWUHmYR+9aib7XpcaW0wPbufO2pPwjy2qnbf3it2xuYVX1B0JCXDDd4QWBS1cSBgRkC0NBdO6MJgPVHQsJrU+EK2QLCJhY0r1v3f7E5lcuOAJOQX8E97wtHJf1HqtsO/ce2VK+mGRKK6FPwJtheoeo8rbDjOJARGhZAcRwgOWEM7uYD9DZNibisH6dXW8W5ub8nC9OCWHPcag5EfwmgjsHADBUyPAc9ZMc9XwoJ3k6HBynHBBO1Hkd+D9bp9wRi85Nwnu99Z0L4iOtPD3i5XHBweB+Xsrn99wFBhTscRgsG2tySKKakAxFElI7CxIDss0UjYQHMsPZE42TRDoqeFvJHyqEVPOsrbJ2ZddIVR8PJlF5KPt4mKaDZDAcJqOL7bTXW7MXXnjx5yav5O5J4n7ttQLEvVvuRAelXpyIdmX4lwulciWO0vpkktRH4xHTS6WSF1syxVtRHOvSvVioCRw1AaoqEDHdtKRGEY6IX8nWlmRxaAkgELjnh8uBFa4ZJPPGK/guJwDddVIhTyzOXi3essXaTxSXk04FUIW/e7Bmnx6+YoPil2y1KS6qxpiI+/cleW/fvClin9iatKDa1atWXlu3j888Z/HJ045sbfGM5eMnrNg9sMrhph2X9F2xnp1sRHZmLraFlSXGpCzafGjd61ftsFwScS/ZeHnFivNNOylbfEnf04OWZd2S7PyBchfxisAfConvj0a2dLxuJy7U7eTpC2IAsmAcLEIelau/c8P27v3M7ty5bcsXf1XSUqpznbU3gckBE1U9IDCwQTIK+ZklRhhmmR10Nq0hpsUS0xzhHJIKGxcmtvfoqpjKnM2tXtR3zJsAb/07Cj8rzViffvBIxMjJm0uLrpmEcIQnWkB0LvzzNGBYXPQJJGks4pAUE6GHI2xFIEBG+dBfERVlx7EQR0TNBpETFVix/fA+NrTA5GHnGbRgNrqcllLxg1rsOONeIX/HJb3O4hQOJodzwpZzSapvSHHufqzu9Jkrl8r5e2Be+bsncZRH7vLn2TgsHGKy9VACRmZTGlNhNbmqL8lhHHHD3luyt6V2W0aXDZNX2oLSoRqjo2p2xah7gvigMMxGk1I0GpUnSX9pKWGxSFgJ9vn2Nm6WuAsQ9+svbEXLpfU42c3iKJkUpe2ybEjaQCwBU2yIyJqjwWBOusVcVoj80AE1CePdEHZNDVsR8pQEqqKqKNqBYvUTW2eDPAFNdX8SEABSb/4M/EFeDs4vlZjkxlBSkHDiYLK1D2y+/rqVi2wISIdI0XqTun20dd5uDH7VmpWmBAYz0CrWqpWtJPxlP67e4b4I6IYVpS5tl+p26/gFiyV9146dtF5/ZAvSBi4tVe3cUs1OrS7IBlyxVanri/NztnrmlIjugiSw1PROx/YOO3bQWLLi4qol1bJ1pV6XimM7PRdZTYRbaC9YMVGdhiqHqvDK2Yr9k28s2qVTIprCjirIZBuBLqt6B9juo7u200mtfuwlWzn5lOothB6zT1uQFsAkl9RBugSm0Ot1FH+oYGE6a6Muu9xBnROCYCtpMhnu2/6Dj2z+5C/JFAh9F4EgPZA/CwefQFg9+kEAexubYkwyRVC3+cR3jxvCO+N179B+XK4tKN/83S0zvQeCz2wMo0hZoSfNTMmy5DVWm0xiOuBUd8o8YQ2FGKbqhRYyEYM82sBStSPdPN/8HvIKKjOOMj7hKLdus8Sfw8qluPzz+HkYXJ5urjHwnPvjAizDhTv67mmVhatlybZJeniwq9tkUogKYxHDSPUe6Fl2pRCCsW2fbhodqi3ayqqTZhPZ4NZLZGuXEtF1tTSuVCfJcq//hfPJZ90RcStEwUTcTF7pb6ZxvTKMi5W4lAz0Px6W00wqd1xslONyo1wptoRMc8PxsCn1simAN9TItclkXBHSVSQB2AO2qIK7va3k6QZzAELcnp8AkQM3AC8AGyRlpRENGzbrg1OHAjLuXIs/sGbtssJyllOYWnljd9mutr9tUeVpmxdBjxWhGmci9LJtbu1KLWf5ZdE6u9t2QgyimUR249glG9fnrbu5YeXRgT2zVrMLJ9e9t5f1ylVJFBDRy6oylZtNW3vmWWuurdlhe2AbI9nYk6JvX1QrMzcwYc9mOzEvSb/QsOFh3YYHqT2zPrF/+tqCPXthURJKmlh6KO1zX8De8foW4mWLystWrC3Izq7YfjscOcu8n5yQnbBVDocXFKY79cF2pjeZjQaYZsra5oBYwFmSA6hDGL1HPqxUakjFrqO2B4TOkZGhxRwhcTQb7cEKuO2b96y1vma1FkxTEk7fXU1WHC+cHMTgdTm63Nudh5Nz9VdlCUSgeqhSkzFSeiSpnojBYnsrXLHpw2mtxZN+XG9j4Zjn2dd3TBklpLjBjCNpl8Jc5OF+oQy4x+UJ8Mj98nBef13UP/+Wfw+wf8xEYKzBYUcLrZ/4FuCA0zMuvEi3Vr1V3SirVKtSRJJ0MOqNx7L9xPCG0liYtNKTdiupLWktW1vPbaXqnWlxVuhZMeunxeIQqZ1U4nE6qKVHQ2Df/RdfqEv/mq8AAMuxSURBVJLjjoj7uyrrb2/9c5+8Ei9ux/1DdlIqlWQxl1XZajrO6ipmQ8Z/U+pFq1oqt2R/N4fjQVMcuKlaVQT8qirjqxRUPfZOUmsCAz24rUal/dUBcwQEdwFQDCmgwnFYvjsFIVQyEDK0t6xqf2qN+QP50YFfsmH6tHSXX7ft5MtWq0gzUDJqGkdAFt6vrR/zdcd1Sdln52v21MZ9G+337MbCKRsKYYvtDXv10jHb2XhoqfJekU3NvtpO4BUxDy+3VDiViR7p+ZMnbXF1zTfa3x3JtpYkZ4fOgsJOqnUxjr4tTTo2f/GkxSsrsnNHtrJWtSyes529kmxiGM3A4mhXZd2WJFf88oKk14J1Dg58R5L9bseGQnw2NcimiOZAcN1csNMjNh0ETn8CHY7Yd+z/5TuYSvIrWkB4/Ru1H4mx3bfF0686UTmBeIKBIGaRWf8C8uuKK0XbuS24CJmbC027/dZHtn1fdvgJMUHlTxvmaeSONHL//JnL8/Gy65lOJj3n3zl9hCOIh51dm/T3bSRG1Dnc8jRQ5Jtz64KNNB6VEcJCi8jTxfl9egWf4OcXZRMa+l35kSe4weXhdDlz+kwdZu/B8fzzUhs3Gy7Pd/qidHkupOPBgFZMatXGKJY92entDyXEu6L4nmAvWztmgQi7rvg4dyGOOqVixImevVISDbOoPG70bDK/WEq2j22GKad/gUqOe0zc9t9Gl2VvLw4GBeu0ffJKVByUpE5VJHAqWZQ2xIakgkdNsf6W1L2WbJlmtVxqqtEaELaUcEn5YkmsqhgVslhqVOhlUW2pMCilik2fBRSAIMDwHjqH6IyhE63kiIvU1lf9JH321Pi7fypCuanGHonrMwy1KFXuO1asfNVWGkiksHqsJundGRdst6M4IhJ6m5k51SpHNv/JB5ZubtnVNdmezbK9cqxqz55etYEkyI/eeNPOnz/nR+DQlt4hJZWRMuIoyVhE35AdKuYmxmJ2Z69tS82WrZ06a42TZ2yyKul4uGPH9x9a/fgx6514XtpDbA83Uvv4Vmo37yS20Cza4pykuJh1XNxT0z8UsSQ2v3BWuZRtb2fPur2BHXSlreEjDQTCCD29EHpAngAdlVNqL/PL8RmPe4IfvfDBzhQ+2f7dNyyeO221+ZOqE8jp7eBwB7FBQvJxNNTzEbFKgnM+18aNW4L3yD7587ftyjsf2sLxVZ977u1IeF0efOaeP+Py96PvnhNghViCCoyj05Bef2bYjYY96+9v26C9b+2dB641hNVtIZ6n4umFtsE5PJSGPhAo5EmasHsxNRjYEROT+yyh4p9f+PE9hOX9cfj8+2efcTx7GkTSkyAsgT1Jx5NhIhs8qVQq41KxOtI1GE2GEuPDjsyqtpiuiDtixlVbBN2OWc9diPtRKesPJ9VRrVqY9As2KY73g0oeZqU9rvznuMfELZU8J+6dWlaMs8NYJk6pkGSVRFqFJEhdVWVRiNRw822VeBZy1MulYr0k8ZFOkvI4GTN2gWHNMk/dCpEIlhoLkVxKCBJPNjYOoDs3VXGxU1yNcvAIULLN+vvi6KMNO/NUWwQ2kkQTIyh8RQT2FaW5bnWpxnOVki01xNWV3kQ0cDiQXaqL6ZGHg7CqZ23jniW37tj+wrJlJ1bsm2cXbWF+3qQ22b37D60vomL9M1v7sMCB/HGUdSTCZtdOvmGLD1SO1upZO3nugi2fPGWFYs3aUvm3ZT5Ip7VlSZ9Y0ry/cMZ6auZrG5/aluL3OxVLpLZD5OVqT3VlVdWW8tqwVkPlWThtw/5E0qtt7U7XBpJsbL+EdKE0lIX7FInw0S9MqkA9p6eZY3wdsQe71t1/JM1ixeaXzihOkFi5m22DnOBxefolYciDy9fs4ZW79uDGHd8n/eJXXxGjaDnyMEsrZ9K4WQLIHWl6mWdgOXs94ad6eL5inqwlYLkljIUa++XMADPAo+n+uMzY5nyDpPIhL4VQrEDYvLqJIwZJFN4JwfV5LmcE4Qr9H3leeV1wPOffZpkHd7GTbDIapiLYpCyDuRAXhxJAA5VzUClXu4J5Z5SM2/I7VGgRdtyWVO0IAt1CMemPssKgxNykYXEyGO4n7Jf22dM8v8g9Qdz5+dvtSZketGIUFUvJJKkkWVqVXcTsM2alyfhKwyowyT7BkSODGlLRK1JjJbmjsogU4o5l66ot4oJsSGknAMW5oT/loMn9AQTEF8cVV9vwIxBwokMtrlZsHmlbOuvSfZKVLYlftWFyyYGqJjbZD0JGFahUkGRlfFfpCPkGQyG7gN6fZHZy1Lb4ykcWnTplrTOr9tTZEy75KpIKS4tz9sZbb1u/Syem+VlWXj4vY2isdqft+fu+Xqr8xxs9a62s2Xy9Yf1EjSuE7ErzOOy1bbWzbTWWK86tWF+2ZGXQkO3btxtSdXc/rlpnJ7P1Mz0WYYmwRqp3x9LxPSF1x1aWz0gtn7PDg0PrdvrWHwwcMbGrAQ2MMCAqckke4pkOhSmCQ6gMKaXDHettXrbW8ZcFQ5puqo6GKgk8084jpZX7AU/XEJReSabOoxv37PKbn4q5JtY8tmzHX3zOqqp/WXHdXtVFnFkX0ghENfucf8PhN+vw5/JebH6qC+aZa3Eyfeg9h3EpolAjpDFLTErB6xL8FEw+9JDzfTZ/wuFCHUO+TH4hX484dXk5ccik2XLPfpt1j/1pjSgTY8pG40EiWZcUy6VJ4j2F2VCMui+h05Fm2KlUakyxPFTdvJdcEPDFIkxuEU8YVibZOBaPaNVHYeKKq+RP7pf2ee4J4qYzjWmnw+KoWIrqxcJwWLI4qUxk/gkyDSXZUMUaotSm6tdU8VlZUJdfTcjhC6SELMVKqYTNHSXjUcTSE+pZLHGwZ1Sgx5OK5zAAaAALe1biWP6hc4ZwAJwplCBqrdayeuOkSrxuo+y0lM0LNk5Pi5OzJBNgA/SASApudZ/yyNLMzDqDodTfmP44qw67Nv/wtqXdtiUri3bm6Ut2X3Ykh9GdO3fWfunLL9vc3Jytr62Gfb0EdRCpK9ua42/o7DrYR50WUSjPW3sja6eRzcVjKyYD293esGOnztn2o4dW++RDW9vZsImIbbh20qrzS1YpzFmzuGjzg7ZdqI1s+UxfWgO2taR4UUAscujgrmXJXWcgy0vsXFLwHn8IHHWdugJWpGaAH3WnnJQ2wJRyVtEatj+QaaI8Fp+Veh+GyQgPnAKsYA36yS8gMGl5CyklIb20pr2NR/bRm+9bfW3Zjj191o4/dd43S2QcmgikwYUj/dzNPvMdRoJfHhbn+U/LclQeCuFOBKk2pS6+YEiMaTwWkxOh0+OvxlfYyBndrHo/y0Ry4p/1e5wX6P8k8XPNhsHlZScfGHvunzve83heZ+CHXzZJpUFlEm9ppVKnh5ydV2T3ZgNFE6VZW4kz3fSwVKq1i6XyoerWkRbfSdOxIqbDYVYcSthN8o0ZfOLKFywU+az7OeJmDXd9u1AsVJSkcG2UxtWoSEdZEbuarYwbKmAzSdJmIZKazkKRNGO/NGFoVpaNUZL0jmqVEks9C6PxpDAZywB2ZAmVpslDs0//q6EgYkbNIBpsSp+oAcAUBPWsUZ/TNzVeQfwmFkEXFtS2nMYxVdHydGko3VFgJbytoTh12dpsjJgSplGz5r3bVtzcseorL1lxadF2d3Y9r2PH1nVPRMQ1ZyhKjJa1g3bHfvDnP7LV1RWFOS4iqXhPLmW+fn/bHg4jG958z4p7D+zDT674VNbWQKr2u2/ZSUne7bhqj+aWLZGIbiwuWrkuCVoQsgpH93dGdmXvwMqlVBdz40A62Zeuqm/ofVtq+nER+qr3LA9E5DArxoxDhx+SCikuJBb+CkUlrYClYDjp2vjgtjQcSb/GCV/2CqKivgKnHBldnRVTnTaR+4HMwFV8ReVSq4r5rj1/yZ77lVetKY2mWi47cwFOswQ5e5+9CAOMcwJ0IpAL+XxeHMKpHPqUS1hMDnCBFqaeTNYhDLMKc8aRp8ud/PIr98/Tnw2bh6EU9LPATAiDexw+DxeY02w6ebjcySdj8+7RoO8FFOEm5XJVhJ2OpB0MJLgY/uoJdq6GS1i6Wm6F+FCmVVdpdsWQ+1lSGI3SwajQr036pbFPXPGNGX4BlRz3c8Q9mdSiSnsSF7NxcVialKsl2dJZEXu6rgJzFK8PfyUicBXCdzlV9Jqqx64AYuXGGLd3WkuxL1TADBlBQ9mNYWfTAIzcARuktuCmCEha0JsP4RuEzlazSB2379SoTNn0sVGFzRspB7b+EdvjwhgqrqbHtlhnO+JIuo848IMHNr5xw8anT9rxF55zG/7sOfbPZncU0vMk3JEaiHPvwUNfh4zNd/rECan6A5PZbxuXZUePIms/vGGTzq797OptO3dRRHD/hi1uy9aVDb117nnbXD8tAm265E1lPxdlAtxVvp8c3LMbD7dtp1u0S6fmrFFDMgUCYOw8KnSEVXed8BfmT6vONZ911+sNrd3mAEjWe4eNAik3d8aG6ZgSdtn+vfet0jphC8eeFZzDpvsK4AtCRHKejyAX4vMMCPmhlrhT+hyd2x/ZSObN6rkzvsFkOLonaA65cwKZwj93s4TAlRM3Lv+Wu/yZsuAIyrBdbj+TF3nSt0BYzDjvgBMzC+lP66PnI4J1/5Av9wCnnPAxUQLjkJfj0yyzyq/gSItwITyONEgrTze/K5RgPZbcTtJIpFOt1ijkWF/Y5XRQiKOeTI2elNy2StsuZAXZ2yYizw4lKLuVSrVbKpT7k/5wVIh7o0Gpnxyrl5O8I035BAD9Je4J4mbPtO7mpNBoHRb7cV35F8rFpMShAsxXbChVqeXY3dZUIdisQVI88TXe8hdhp95Tru+claJ6SBERllRke3McDBM2GOYCQAwtAcQAZNgB88Ppi4N85QRIhkiYpNJqLorAwhFA2F80AJAGjsT34EeNEJwDmrQUiI3+IWxUdfbu7jHpY3PD+msrVl9athM+/TGcCVWXugnSeHqejWx5SamVlVXf4O/Dy5ft5s0btrK2bnvXrtjO7/8Hq6yfs3Su6YfV1euL9rQI++mf/chi2cr23C/bzjf/rq2cPOHDZYOoLDhMDCC1VJb56w/s+bU1e/rZb1lz7iXBBK2BaZqSzhPIT2GLdCht6XogRjdvc62TYkgT63V7YhZ960qau8RRegXBI2gtslMHm9bb/cRap79qxVLNO6mQ9smEdpCpIkIhjld06oTOU+Rmwok8dDlTFUwefHzVGisrtrC8HDSsL3CzRPVZ5M8deeQu/057zgRRGJi5HE2hD3ma4RvDgFiLYYQEIme8H2Hgc+unbjbP3IW8uALukA/wo56zeQTcDATMBW7yLS978PN7lodVjpkgkw1Gg0xlTMuVWiLc5dxtcSITscrWjiI60nyRiOJgZ/va7UIaH4pq+kkW9eMoHWSF+lh4O97YGiRz6W765zf66Wu/oNTGPUHcD1utKK1vsilJnEm4KHOO263qXhWB+C4rql5TjEOEXZC9XahLHaxJijMoXVbYsurJifO+MQOwABzQCNKvVgXBOPNq7CotnSOTEUjGssCwf7aC05auZg4lKdhMgQ3r80aGyD0cQJcXAJ5tkNwFv4CkoQlUEUVrVEs2v75qpeUF31llYXXVEhHC7/zH79n12/et0+naGRFiWI1Ew6pS5ardvXXHT7/40ssv2DHFxy6/9sZPbOn9dyw7ds7GL37d5mSDnjjYseff/XMrbGxb/9RFu/vyq5YeW7bTNdVFdRpLcxhItSxJimbvfGTDD27ILh7Y3OkL1lw/b8NkwQZjmR3x0Oq1rk/cYD/JYiwij3oq0z3Bq2MLi+dkqy9Yv9uVqj5yexzJxgaP3h+g+mbdW4rfs8rCBYsrzIhjCIxztyoe1ncTUZkYnaC5HMA4wU5Q9cv99FdqlK23tavyC2bH14OJJNgEBH8S9iA/bcSd7wHpH7u8vfIrEFD4Rhz8iIeNG5IPk3aceemVvhgyJywMizrB+MEn9tsDMxzrFDon4FDOUNb8OfQxBGKlvJ4vgacuJ1jCh3CQS16unEHkhO+fnLFIcOGrMpfTSrmeCI8meh8qjaFy6KkOXSUolcwOpRGz88phwq4rlrXTSapGLvQnhXhYnIzGzWoyKUj6V5JOdqXdyl77grXbn+eOiFviPmIYbBS3o0GtVix2MplZhYpESFVqT1WlRf2W1Iaw/eABJ3BJ7bq+BeKGsBGUSlcwiQVYlRcdQtgpBzCZmFGrkZT54W++9S7IqIuGkKR3O5LZS+xUSm9ps9kSkJHa2FbhAHTv2ZQ7AuznuFkkAYlBCiqMvdiS1I4kxeZFsKzD/fMf/dhu3r5r7330sX306adSvdft2Nqq8mKh3LbdFnGfOXPKWq2WCGvej6Nt//QNK31yzSYisv2Tp2zy4Rt28Wc/tubOlnXPPm0bX/227Zw7b/X2fXv51JqtyPaHwBnmqqUDq965baXOyHb7hzZ3bt1Mqnp/XLPDXs3a/aokbNmatb7b3xm7zABcSXHvcJvc8Q63haWLqlMp2OPSdPq6StJQ6sx/P7grRDu0xvFviCLoCBJMIB6QGYYqZKXjkuEmiBtpCDRBTJ81rPB+oIKaD2KZiPE9uHrTls+eoodUMbxZvV25GILKidNTEey5eOfKCT5/x3GHgAIjDu2FJpcTFnGc8FRWyh3SfCxxmUVIG7ExBVNxDw82xew4/aTj3yH+kFcYaiVunjdl5JkyceXOv07LjssJP4QN97xexPMyqRw4aThZYJpxVpY6HhVYBSauk2VDZSfiLtCR5rubCidRx30ITJpHO4rYPy3rRyVJbTXKOIqkRk8m81Ki9s60sn/2z76riv+L/zTiVuGOdl9JSnNR1usWJ1VOlkrK6TitSSeqqsJN1cbVchUIUQqBu/RW1aSWC/sKmavlKkGEuaHGcfaphpO2OAWW/gBKrVJ1CTKSKkUHlaDjAFWlBRiTTTkQ0mW2JvU3AF+qk5BPUY8Im3Ryzpq/51fuh/N3Je+9nbqw8WEm5Eu6bBDw67/2bTt/lrOhK3b3/kP7sx//VIQ/Z+urK7a3t+dlnV9oiTFVRXx9uyMk3/7d/2hr7b6QTgbTo7v28P23bCR1vzS/ZPu/9ht28NQLtlRJ7Pxiw86eOCazo2hLUh+O1VWPrGvHTyzbhZWTtijJvvTMMZuoNYaSwLUK67EXZRcfkzrNyjDZPCXWRwtBFUiampB5oAo9lP2zIy3ihNUba7b5iGmmfR/+YULP1qc/sdLi01adO+ZDVkAEWOi/Lvo3dAlx5ekmE30iToB0rsllELZ+MaMYig2Obn58082LhWOrKkcgCOIA7vAK7D3JqXuybXKXt9EsYfEOE8+dq8r6lrclpTmyv4mv94mQhenKkPvB4bbgM1QcqeylijQTdi9SXF2zeed5Tudd+MV3xyVdhPdrxoXy8/S4zO4nYqeKoVMyylgFpoSzcqksDVvqFqNsfg5YxFFBfUXsihY6itVW/ENViN7ytoDZUZ4dmVNq2GxQYmH8ZDiWYuZngeXLOwuFv3jiyqzzVnzidJH9YZzWqkUbFYsig4pUQl/pVUjShiSfE7QAxr0l1g0W+mow+dGRxmowGTyqJTZ3HEaJVWjdggNmU09x1ZIQc95VLhrN1S19ZwXQjeu3ba45b8ePn8RLSDht6JDMkaPxvAE/x802aGgc5coQmwicDj4ak1lYStjzhJCfuXBWRF+1n125ojBDe+6ZZ3wP84WFOauIsOkD+OjaTXvjR29Z7c5dWxkOrUwn1eGuHQzG1j1x2q6ce94OpJIviQCeWSzbybVFnz9NrSvVitIr2/GFBWkGbFJwQtK55ruzlgX2Wq1kC82Gn1w5TqqS5HM2kqrOQpNisSsm07XRWPVQ0WXKBZyY3FYVsNGbtrZ60W5ffU/1vGU7rC+qrKgcZwWjgLgBVgEu3g6qf7C9mfwDbIKER7LTWE5sILCukphSKvt+58GmrV065zuQzCJ6SDMngvw9fMc5vOU/2y552+VheM3bKmgDQYrzzj20meIrXWJ656F+A0lqxvWbrUVbWjkj2JQcv6hPT5IcIoTggxSeagNwZWJPyzDx/qDwnpeB57xsnu3UP3dO1NRfxJAaG2ZMsjiuZso7lf9EJWYV2Ejp0HU+UMyOYBp2OEUdL2SHkuxtS6Sqp1k3sXiISi4jbDQoDiesAEunZ4H9or3kuTsi7q2t3452ri9Fg5aKNugVIxVP1a0U4kItFgFPLG2qUE0Rugg7a4n7QOB1Vasm0NRU4ZJImbmaghp9CpI38lQFgFCAhwICDAAGctL+kD+qE8McLA/kYqngcJTag3v3bWlpJcyXRsIIiKEZnnSk93kO/6OG0I1nbwjduYIkD5vyUxyWKqL6PXPpoq0uLdonIvALUqvv3b1n65LqLB+98+Of2KM//J5NPvjQTkvKVl0lUKsJXJ3nnrODi8/Z5ULL9noje2Gtbk8dm1f91PCUUXkqBzdD2AZDpCFLTGq2ELG6vGjRfMVSKTGuUgpOh/2ObR92paLXbatNjzjbEbNg5FCpsFcaqjqq60j3PbfRo8LIxqPrdvb0I6s1JjbM6pLADJkxXTfAXv+mMMiljxBUJk/wk5ruMGENNUUW3PXgzajvk37fNm7ctfrKsjXmGZIMcMXlRICWhsvzgEhzzS1c/lmOcoQy8T2kw5XbtU9qZbic0PFnGy2lJgig0bCWvSGGg4KJ2RFUcobOnMgnYzFLmYAICdUpTy93MDHSnPXPO/FynAmOvMGWgF95HJUiYy1/sVxNi/RBFzjENmH4i1k3jGv3pbr3VCOOBmqrGm2B9HCcTA4VXZKc44PibqE0GaKSl+NsXNmbJI3DxcSl9taW/SITV2ZdIG7Vw7cy7vfjJCpHk7hQSqSgZ8WsEjMgm0V1VaAphPPlnSoYa7pF3BG7r9BTXo3jQlmNWBLoEQGRKsJEFkUDKkeQkQuNSymdc/KiNwDI3GE92UiWCQfqPXy44fb24tKSGivn7KF+JJsDN2/wL3RgoJz/99KEBqORaexcFQzrfcOY+OL8gr3w1FO2IXu7u7Fpduu23fr937XB7/y+rW5s2ElJA2byjJtzdrB6wjYvvGjXnv+y7VfnbHNj1y6tNO1rl47bqZUFG4HYIAWXnhkx8J5ZlWEozpAtVW3QKFgvSmwgXOgM296bXhq1rTA6sLS3y7b1NoqOqdzLkrLLgk9i5eKeiACmBDKjUvfUoPdsYa4jZii7vppYvbovc2Yo6c+easAQ04a6A4MAl4CgukDiqekjBq10xTQEG7QViNxhL8TeunJDyFL2U0GBo08VVt1oh7xN8vYg3c+68CngAY54EDN+jhO648dhBrTNbFt7GaZxeAYt6EiLVMZizE46MiZpT8XxdqauCoRmQlT2QKc10BZ5z9PDET6YJcQLOILjPluGUEYqQVz5KT9GWIpRKYtLFVF+ROEohG+AqJL4GWAKyz5pIuqCCBp1PBOXDlsZi+A5H6yngKNKUh4Nutkkna+lR4cOfPe7v9DElVkXiHs6DEZnWlwfxaUB519mnMwplh/XBco6hC1O01KlW1EctVQniL0udUdquS7OAxPmCOhFIYKiA1UV3WEWq+yh8VG9p83u/0PDiveqcRkikiAzKTaSXiOfx722uuonWJAS/NKbYtogAJr4uNAM0+8KG1KXO3qQozQeIgxvgcD0MjPktrO9baPpc6xvIAOOrYYOP71he3/05za5s2lD8bru3IodLK7b/XPP2ua3/oF98OI37Z0Tz9phpSUzKZHKXbdfe+6EvXThpMqsMkrlFzyUX5Dge/siVhEWtDaQan1Q6NjmYEtEP7almtTK5rItVps2H3WtPG5bpTOwysGW1VM2MGhaKgI3ETrL6cvxjgibXnWkkZBdxWb2GoepUr8yqrvty27eVPqc6CF/bG0RA2Xj52DJW0Uvvu0x5UOzUZl8foLehfpWqshi6/Vtf3PXls6f8X6LL2K8OG48w0jw55r1zx3tmLcljudpUA83GzZPh4uyoXr7RoWS0N5JmEt8xad+OOrE2L4v5Z0wusDIQ+rSPaTlwZ5ImzRm33Ni5znc0TrA25FMJTFXaZ/6puYW4CS5RSsj0chITe9bF4uouyKJQ5XqUCkcKvXDouxtEUdXte1NkOwS/1LVx7Wl/nin1jjal/yLdjj9i5wTd95Tzj7l7LXYKw9KNonKpahciUoFETAEnnH4QLNYjFuqpKR2LMFVwJ8JLFU1Bks8xRAKMbspqTKqm+9LLiipxgKkz0JT+zlQ+Al4qGMQN9x2e+fAtnYldSo1CcrbVhfinDp1yuak/gU17XED58+zCIGbtpG7vBEeO3qbscMS2z84sKtXr9mD+/eNTQXpKENyQdy++wvlE0I25pctnVu2Txun7L1TL9knL33bbl98yR6+8g17eOY5u7Zwwq4XGvaoM7Zj8w1bW2jZN86v2ivnVmVLC4yqG6o0SKeGlcSt2ptvvmXvvvOuLcqOF8RkhA18Z5K61OfVyoIt1xetIilUsp5FZTVRbd0Gh/uWjYWQ+1tKqyRsWRFzoLNR6rwkfjHeE0ywGZlHJFrEjJnCiA03sclLClOO+9buKGVpR5zuidQlVA6pHK6hj0NSUISzrzxZbQahC4OVXmT33//Y4lbd5lYWfw7m+RXaN7RP3ha5H++5RMz9gws4wR03G2bWub/uHDUU4CuuNiU+0kfyoq6TrtdP7/kVRlxkp0v7QurnjBypjctLkofPn2fvOKXNii/Hn2qlnhXiouiVTAuJgk1EB0PddTGPXByYQ/2M1V+FQ8EQdVxSm51XZG9PUqntUV/sc1ytZJPRuJ6sjfeP9iX/T+lIyx21KfzWb/3W0T7lVhvHk2K5VCoIS6RuqwZI7gYz0mTHtFRQn1cuADYtSzjGl550Lhlt0kzECWg7xfMZ31JDncDzBqWENF64AJCXw23tdntolz+5Ztev37CqCOz4+rpduHTJmcLnOW84XY/BHRzvXEeNxJt7Is0KdvPGTbej5+fm7OTJk3bu7FlbXFzy6akMz9HJ52oHP8Urzzdt8eSKtZvzdnsiOVidtw4bOQlJqqXYtg4HxlrwSBU6I0g8N292drVhI1e/pQWIoNu7W7Zz74Zt3vjUHhwM7I++/8c2V6vZU+cvWaNSt7Ik78nmutVLNdk0RQFTJoPqHSf3fcfU8irbEcsWHvdt1NmxUXtHKnxL2LFqw0lL0kppFLsybTi33aEchhVVfsbJ+YXVnmPb2uzYnXsqs/KACTB0RkMAotl2Ig6Ssdc7tF6XKbLsHNN3pjA+6PlU2KWzQTXnmnWk8RlCeNxe02884/I8c5c/zqaJWZDH8eEstQ9DTrzDOP27mHFQ46dxuJRGLhgcKsqLI4qCTc4y2dR6g7Yjy+zpId5HQnwlRjoh31B2XOhHmE6cEVELNmA8kVQAcVuhtGiFWVgDhewpvY6+dpRikNppcgjKq2ydAmPbUdpPC1m/LA49akSTg3p5UtlYzH7RFWCf52IV+Kin/A4zKse1uFxMy8rYiXtiSV0cqCGQ+EF/qmkrnUyaKhTHBtWk+lWFS1WpOLAtH+MWkJHcWFsibk5OmQX3tJH1BAB5ZqyS1WBNqbvNuUUf0qHn+tnnnvceWR+emHHEmb17qno+ymbqZt9ABiYYbMuG3t/bl6q/bJfEOFgcQkmZd91l/bTSYZYawyticSRsFUm+lijj4mLFzi1UfO33XmckyRnZdpfD6ehZLNicwn19RcR9gumyZZOi5juI7D26Z+/9/v9u917/36y6/bHt3bluaxees//8v/5vbKEpkEptbxTrVgRBKSzIqPLYGDW4YsWsK/uIJZwDK6hsWVSRZi3kPpCZMJAWMlmSnS4twE91iqwiApdW6PXWg8MlK7Crq3h1oSxkPm7tvbH1Ox2flMKWyCBrkFyUICC0SyWZKki2tdXTYrg12IHyEHEp6N69TZs7fsz3e8vtd/KabYe8jWYd3z/LDHBezmk7umSevlOekH6eNkwnHBCJup2PpKARgnQgl2I+lsRKI1wSquASaZKHwnOQAJOUkOIsSvG8QF+PGRx5zpoevMMkIGxMyQoba4LOiUSZwCltCMJmGMw70gRicVy2UZKdLeJWKUTcdliI2BQx7mRxpgYrDuK0PByklcn8OEtmty5WfrPF+YVdnA+D9R8mcakla62VRZPesFxM0nJSSEW0cUOJ1wU8GXvMJ2e8m/HtzM/hVq6o5BVVBsIWgWeRagh9q0QK4bBQ6bx4NE6QJmjrOKSMdA4Rcd0qNUki2bhrayuSpueCNJW0ImoO1NDYwQHgo2+6O/hJfMbxBmg8nML3RMBcFy+cd6mF2kxRXD1VIFSsu3fvupremhPhqVERhOBWVQS1UI3s0nLN5qpFe9hN7ObmocooZi1u+PVjJfvKiYYtt2o2UIsy8eVH3/8Da9+/aeXNa3ZaavH5wpaVlEca1a2h+tWXV2Un06knNmoTHzJLlZaPLaeCl6weYMC68OrkkVWWT1pJGoRlffkxFBXbWGp9ZvPWHi4I4VGg2NiAiRQQOBKc8vv8Ihslq3p5WszzhCVCZuYTAD3sVHrxIYgcxuH0TlkF1YbvakOvfoyN6oSW2vaNO77bX+vYWkB+heUb8WfbCedtpLaBCHPCzsNx0Za5IxwuJ/AQT2xl+s59OIKwmbUWYOC4IEnq+MQzhDzN0xtfN5BRniFt4WHuiF/xveXChB7i+fp5z1vh9Cfh5ukwoYe4mJLDYc/K1XqmsHxxIlT9J3oZ6/tYoOiL2fbl31X2bMbAnuQHyvIwihnjLnSUNFNR+zJqh6VxMizG3WRUqfppIn/Z1sV/mXtcw6krdvsiU5nOovM4LTF/Qn9pXPDe7wypLBwoxqpgrIoLzJnMCShWdXZA8k82tuCKSu5QVTbYOY/dYwRAZQLxIknubTq1hrIml1acsH1hAI3BJefPU+eNOfMNB3rARbwRZxwlQmOikHOtltLmVAtJJohGRE3x6VjZk0Tf292zFpNXjh8XobCII1/JFOZaw8GWypF982TN/i9PN+3Xz87ZYiWyk7XUXlwp2bEFSX0FhCiYkPLG5St29cqndqI4siUx8HYvs3G5Zd29bfv0x9+3ux++bZ32vpAU1VISCHtQavJEtngi5p+VKspaqu9kzaLaK1KnSrbQqPpmEXOths23ZKfXI1tpRbbYkBaSLkn9XkC2CgrAGbggxdhwUtJm3FR9RKhC5jn2a28wz5jljGa9ztDah13XWpiMMRoJ0VX3orQn76QSLFBna/U5W1hZs7UT69be3PDNJ+lUIrPZNuLZcWL6nDueafejNpSDqRAWguWex3scP8QjTn+AhhWOJxbBhHSmPwJ6uGnYXCV3Dq2/nEHkDtUaDYXpq+VKzZqtBU9n6KeHoOKTXkgHZklOwc72aa5SxyviKSFT5eeSmyT1Nhb+i4tPRspjqOx1MSRWYM3uIE10pWP5TUaJjUeFSX/SS4dJv2LpfquY3lhcTH/ro49U4r+6O5Lc5U4nqo4P4mKzKijHZVFuWWZDVVjKImDZ3YVmIY7YUonVYCz99JlpAlRF9FyRv7ASZQ1aoXUkuaWSB2B6x1rIUY5HADSRTYqtVK5KGZBtuvHooZC1ZcuLDPdIjRRQc0dzPJnGk/XOmwtfGoR3FcL93PljUNXYUaUtlZTGP9zf93Lcu3fP3n3vfW/ENZkESHcmnOSHx3lqqhYpgxusNlsQqJ5brtvpVtHONjN7dr1ltUrJZ00h3DhC6JlLT5l99Cd2cnTPirJfR5WW2dPftgv/+P9mWx+/ZZ1r79gklkreXLKK1EOYjOdVLspfiYBcUv3U7hLWoZefXaKj+oIktzSbYs2yMpNcqkI2jlgaWzl+YMWYnV2oMxUnnZLESckGo2M2Gi9LAqOG02te9k0p2GwRLSZ0bmbW7UtjVDTUVjrwSIN34A6KF8V0YJePrty0qFmxihgN52b5OLLgRTjglT/PElVOdPl7/i1/1wMZBaL1SgQ84JlhSmxt7H/v1VfY0D76jkR5Ik1PRhfx+RaIOdTlcTzueRlcilfqqovaQcRMhxsiKiTm6ngG04MBwuS84zKKkNroWezfwbbFQ7XbUC0nVp52paV2ZFYcqikP9f1QYQ+TJGsnaaGrsGzKMIwLxXGpkIxrbXt8wB+95N/5zs+du/2LOiduJrBMNmpR6RiLUYqxBG65WIjKkiDCmKyuxpYabn7gvgrWEMU2VFBU8poUEURLWQJd8dKiOCASHTgVBMicqL1DzR/0IW9cxjGxVyqVph0cHFpZBE0nF8f0smDCG8Rj5c0bHGnOpud3/y+nguXOSZH8p2Fw8B3mh6NGYrfljcqGiEj05WU0holtbmxIsi1Ibe0KwcNCiyfKo+yLituQKF+tS2LPS42XmjySSu1O38q1unVvfWTbl9+yEbxSkQ8rizb/1X9oSxeft8VzT6M+2N6HP/QFK+Pmsm2oQd3WV41BnIR8KyIYLhbdDHUv1C1ePiMG0LKsuGgjSfPBYOjmwWjSsVoR4mZPd6mWIjaRse4F6w5LtrO9Lkk85/CPhcAINLQF3xDBh5IiH9YZjUUEkoq+E4oYXHCCKBH0R/sAt727G4JjYo01tKHwDXgHNRrNwT1mnkP7EZd7TmC0Z44biD++ERptwQE3DYOpoEiePvl4OF24/H9oqTwf9zy64xAoxA/j8yQXCD2kw7Ng7EwqtEMi3OATQ22cpIJGx+YRpXI5S8TJU3FEiWr9ZX5EkOoxUmpDxWVNbqcUF9mqGJVcqnh6qHBtEXcnLhZ6qUR2cRIN4zQa9auJxLwlvZN2NLZd+Ev2SfuLnBP3rf/+9ai03pcIpZ+mXswKw7LkRLkwThm4q0svr0sJbwhi2NvMK+f0EezuqhqiUkSnZvKK0gM2qoBL71wtV2VxIccjlznilMoN68ju68jWXl1elhSZ2rnePKGBPutyws7dUdqEJfiUwP0/JdBDCCJkwF/hqpI8RREju6tUJC2X5hdsiVlXet/b33Ni2dhkEcLA/ejY8vTlQAQQ0Ie5JK1gGI4c+lEWz0p4M9h+YNvf+x+EKMrn+W/Y7a4Q8vhTtv7yt1xDqdRq1lg/Z/UTT9ndm1ftD//oD+1HP3nLuo827PTFc4IFm8qq1CK8PWkYVz7+2IpiIhKbsoFlQyvPISd7CAkbtarNlUvWKok5lO9b5yCy3XtztnGtIYbQVFkL1pY9ntopY+MHjvTpdHo+arC9vSVtZuSdi2gqLL3FVBHDVng6ryA8YDglAP1R/6jI9smxdbb3fToqNrvUTH1W6wmbc6KhvVyt1Z34+YUDXvk73/O2zN/14O/kibY31oV2g9YR/D+bjr9+xjkOelnchp6+5x1ueZ7Bfyrx3YvhQpktYoLDfk9X19fxw/zmF1fEdySgkomr4xLoIuyIcxVGKsJQ0tqnmgqXO6qFL+2cXm1BgQksHdmK/XJU7AvMo/5kNK6U5sZL5eHRBogq1+fW5hd1rkafe0212Bc66iomYiKJpHZaKKdxIss+qgkojGc31GC+eES8lZVgzFpjLKGsdlR4ppyyPkHGuFpVgHbJTQMLiKrnlCvTYHI0QlGqFVucP3z0QBJz2YegfMaYt9DjetFos+5xGsE/NKqe80bylqGhHr9CcuGV/wqvH42tzLwDayxuHIs4WLVWFzEjwZGE4xFzk3u2LMJHkqp2nteBiG1vb9c3VsyXIoY883xS23j939hwd9OqJy9YZf289R/ctXPf+S9seW1dYQLyMo+9Iht/7sQ52zsUAsk8WG73bOnUSatKk4B4SPDW1Wt266137N7VqzZQueZWVq3GMUSSMsjmRqVs834mmggz+9juXSvau384Z/c/ie32B2UbyIRsrGI5rQsx13yGFieGboqBPbp31zYfPrTd7W0xBqUp4kH9p770BrNCj3k4wI3C+KPwDtxjEsvGp9eFBSU/vID524TzE1alAaHmh2Z6TMQ5MeV29qw/jNLfPYSQcxoWP9KDoUDYeXvm8YGlw57w0wt1PMQOLuTBJ9Ig70DoXJ43+CAy8HjTiKAabV6r1z2MPlqt1siYi6EyomYw2JsI5yFsyXE/RYTFH+xJ7kNdSsYltiS8pPa4nU3SjnJHVe9HSTQYFMrjWqF5tAHiXq321+pIy1382muvFc6dU+0g7rFFvaLMsUjELZtbiFVVtUXYzB1nuqlUcuGRwMDiEfZOq4qGGTLDUISwwXKmnk6hDPPxRz1PveQA8sEhvdYyTeTHeczsWca6Yho1b9ppXA+P404j5u9PutzPs+KP7MM9ZOtOqSFUHUlkWFrnwaOwrJEJHZLk9LaifnFhIrDrSLvdlvSuW08M4PInn9h9EeBg0LemmMCCVHcVcjb34IQgxca8FRaOu0revv6hrbz4qq09/YIIUOo1PeaqB4gEorVaTVsTwXIg3lx/ZPd+5z+6XTd36bzVRfxFMckHlz+xrfsPpel0rT4/ZwtLEL/scNE/e2IB/mJ12Tp3y3btJ7esfbCo9JG+wq6dyA62+xbXE6XXlGouKS27nk4k6rf54L7t727b7s6m9Xs9tUlYtcf6e7f5VU5m0GEtAVVvF15kgY8O2ra3sW2r50+LaUy3pVbd/DQUxUOKS5NTPWFDAUKsl8/xIW/TnGk/0eZTPxzSH5UZMwGzKo/HlaeF49kvJPXMOzKGOzQcpHbIhwvC5srfceEeGIJrKmgy8mLo0DcDLERpXCymiqmXjDnk7PIxEEPi1E7Z2tZR/UXQsrej7FCcAJu7LfhIJS/30igexKXCcFwtjlrD8dEGiGGRyH/6jLTPuieJe1GlHFo8EXEXC+OyACniTWsCRDh3u8C+5RA4B+z7pogVVQp9FeIWyFR7mK1LG1UxOHlxC8MVIAmcd35+WcAriAvWbYkONDUaCADAcxfiBpcDPQf8z7knoxI5fwhXruEoz1KtYr0796197ab1NjZt/tlLVq7WVHIhwzQP8gYBQgcWkiu1dz54327dvOVH/Zw7d97HyvPdY0LegcjpPC1IlavMLVhNUjIWERV1Hf/qr/sRwaTncXRRHRAY2CwsLdnyiRNWW1mR6icC/9Mf28N337f5k8fs9ns/swdb2zZ/6oT90re/YSfPnxERgXRjxWdmGja6EH4wsp13P7Z3/+3v2aPuoS1IsxiP2BuAWXeSNum2tBB6wBvSnML2zcAKwhnJnm0fHtqOpPkutj9SXJkkIv7J7p7123s+VCT9W2CERdI1PLE4GdvunQeyu1etIu0B2NEhWpIUZ+hIhqnKKbV82vb0vSL0Pq89icvl0OE7P1EUz31pUEhyGO+sCxIXogvDVTjC51oAjhTDY/ALuBXywnleM9dn/NwDAud4Y7V/liRjpkeI88Q+G02piLixt2N6xJkn3tXlu5oKVOy2cihGfIhIiUrFTpbGvUxq8nAcD2tsy1CRzZ4Pf/0VZ6R91sWvv/66vfnmViHaSaJSqx832BjFJXexPBmPKkkU1SSS2cCbHnOp4lLHY/Ywj0TghWqWJuU0SctS0ZyiSdOVKxnpiuP9WXLeoYaNovb1RudcK3YzKUoFDOpu4OQAMHc5cPPnnFPnDXLknHBnYRG+z4ZTM07/q1gizv0PPrXh4YEtv/iM7OmqjXb3XQ2PRQwBb0PeLlXnWo7odTZqkOlw6cJFn/cOYbeaDBzA8UPjY7P2en3vLMRewyavthZEoJf8XZTt6YYy5SUNziWT8mNiSJP134LJ4e17duPf/o4NPrlu5f22LZ04bme+8iWbm2eb4qEuCAcsC5IoUjl/9v5HdnD5Y2kAHTvd27PW6NAmXRG4mqhSTmxpec8a80VJVqnd0kDKYjhsWkGPOdK40+lYp9u2w709H78vsG2sbPLD+498Omwy6YRhMjEwQck1oa0rN+1Q2tjCqWOC+9Q2l/Mtj9QOPj6ksrILD5VmbntwoT25iMNFffJnHBoMsIGoi6ofnWHgQh7vKC6/aTzaGWbC5XBWmVxz0J3wtCvXrLSGiXzW4f8E3kkEl4plMsDWTnRjcAF7m+2K2fWCQ/18k0NlfSjgiLAZ20Zym4i72I3jqOdjH6mNIktGDdnrnVE7fbwB4l9fauOeGAqDuAtxVWbAqCRdg40XKtkkqyVJVhPFo4bL7k6Z0FJXhepiXxXdIWxXy1UxjrFWPYPUVqWOesu5u3RRo9ZqrE2WJJGfAjuA6TSahv1cF+I//u6A5g5yhIep86YMT9Mw7vTM3k/6c3/m9u/fvWuxTILOrTu29aM3fEFBqVGzklRxZeapkGOE5NnZkxSTBBYzUklsa2vTO+IYAwbR2WQRyQlRP5T9eigJyJg65UNaUU+klaeZJ3zk9IJpQHkF0FQqe0Pq+fLzz1kqlXfwwUfW6g+tKtv31qNHNqgV7eTF8x6TOQKFqKqHoq83v72xYx+985FVr962ZwTjOZV5QVm3ZArudw5s63DHGusDn/hy0JZdLMLx2UcimpW1EzJFFo1TSjE76J0H5h2ZL01pE+svPW+VhlR6+fcPd23Q7fhsuYnKPRBz7Gzv2eK5M2KW2MTUifKpbdW+JaUP3MI+euFoWzS3x4wgEDUOYsLhP5GdzR0m8Zgglbr88vblOSd2xCm+rgROHb3ixMOFvB7f8zxxmGS4XBM4SnMmjJiTU3PMCrCi1HGf0C8EyWyYiNuKQbDyq6NAsrUzEbYdqG19sYgK1oa4lWg/idJBNIpHRbUqUvuoI82Xdn7x4X7/KS7UIneb4ZYkJdFwMSvGcVYpl8SpOBkoTfuDXioumg6HQ/ZPYqAype4CnF+CJ6tFHCh+aJyIOQc8Do7LwgnGToMP9k8g7r/IkcbnXfrHn+7QBrnToo9b9Sjc1LFNL29MG22cPW0X/sk/tsXz5y3p9K0kyTU+OHBCT1ialjvFR6Lv331oPV1NIc9Kq2HPPfusLdCbrZoctA/t1p1b3vnEeDlDJfOyiYPKG4jaBavKBpIGZib/KXJC2F4yX/ghCafnYbsjNfjQJXA8hinIThexMkNsIPvWx7pjSVq6PCAgIe9A+b/9xnuW6FoeTdiG1plNW2EfDcd2uNq0S//kN23+6f+zLZ7+deU1LySVphKzsyy98DIdzp+zr/3aa/bs8y/Kli/5LjQ3bl6zW7duWFcMK5YZFVVVt7llEZDE1MGhtbsTK6wft25/LKLv+Dg/e62r+YVLaGxM/GDosCrGUJPJgQQfiWnsW7uzp++MJ6PVPZaQ3PFH8nrveJERlDRoAIT176QdeuIdjOCTYBEYAHgleINbgFbhc1wgPOWCcTCMFwhc3/VzrcFDOXEjnf3Vk/Abg0DydiWzkEgLnZSKFXF2qeSZVClL+yKLvkxMtlNiHnBPRNFLsrhfYOKK2Gk6HOuajAuVzqRf2fVJK4O9E5lPWvnuX18dz90TkjtbkEUx6UWqeKmUJMWoFJcFvqpQyzvW+r3D2uH+NkZVVVKqxikj4splLhEuE9UkBETBMGRBQek49qqx5AB2bPX6vIQMnN39natzATrX4XOEl8sbI2/EzzqPr7uHIkPSCB/4/4QjbO48jvIM3EjSoFG3xRee8oUfw/7ImmfYIyzvA5CqzZDVyXUVJBFhbVlNcbjG9x74ePBur2f7UvHp6Nrf27Xjx47bcdnOIA8Oe77d6fnBBnRQOXFT9s+UM9QjwAPiv//Hf2oPfvd7VpG2k8AAnrloteNrVl9etGPPPetInMOgXK/bW+9/aLf+4PvWEkM4JukpSrJdMapbjbLVv/lle/mf/oZ9/Tf+rp05e8GqNZlFy6vKq2QjIXjMpBBsZCVGZ9v68RO2ou8QHLP79rd3ZZIQZ0k8gMk2TG5haqqYi9S8ve7AOmI6g07X5k6seWXoWKP/BUlH/xP9byJf+U+X1CoMnVMD2dK0dYDJVJNTOTh/nGffFUa1DGEgcgh1Ci+5HE8I63ign1LQQ4AxVw7zPJ/8nUTw84sXjxZgChPI8Y42EYK7uNJ36FsyImYOORPzh6Vysa/oPTGfTspa7SyTrR0fKllOrWxLU/SFI8qnN5TUjkfRsF8pT2pZfcLqryu1M9Phr79x4v4XhVGrWahOynE2FMXWCqWEVk/ZgME3G6kIHLXJsFfvD3vCa+xtEbewAJW8wGGBqjsynLZx6HoHJNBzJ5ub2U5MWGHbNQe925feIFN3VKtpI+C4A2Du3hif46YhFY+oChcePZ3PujyNoy9CsiI7htYbrsZ0b9+30lzDVfBxu8sEa1eT6USqLi1ac3HJdj+6bA///KdUwzu41s+d9d7lAxE4Pd4MjcHIUAfJj+2aPvrwY7t5/YZU9Tm3Hak7zsuji/KETioQNLLR/qF9/P/6lxb1ZNvK7p2IqJqvvGD148vWlgp88au/5GnA0DANNnd27f3vvW7lP/kzO8ZwkQjivohq6/Sazf29b9nX/uk/sktS89Gv0KoYu2VGHIzHV3mRhySqKxFyMI7mXMtOnjljy6urdv7iU3pnQYwYgGsdqKhCfqXVqpeNY5xKyrMrAq+tLVtVWk1o26km59KcdgzEgv3LJBrgJE8xyb6YDAKQefYirElYR873MM102mIKm6fhbgo78prFJRywzf3z5xyvSC5c4RtMDC2BMEzQERbp4r/CRBGr48EqIiPcJbVkMVs2UvyRtNqBJWy2EPfUKG0O9lNdpYoXDgsxanmxLcnRkZ7bEZsayEwbMs3f4sGk02oko/n+36itnTuM4+mj8Ljfycb1fjaOCylaUCwOlWSRlLo0SSbDiRpkstBanqwsn5o0avPiWkX2XhDuj9LxRGATpnn7AcAARXEiuDPqVCYCYMuf8MmlEx8JRmt6cN105cTM9RcRtocNj+48Dj9vg9A8ueNbfp+9PG8QUJKlKAJa+urLNuCUkBvXrfPgoXVkPyf9gRN+UXVoi0CJ0bxw1mpnTlu637ZH3/tj69+8Zd39A+tKio+F9CAJHWu8X71y3Qn6Wany5WrVtrd3Qt7TOjniCdkVycvO1pRv/bvfs4OtXStKfeUQg+zkCTv2q1+3j+/ctaE0CXQigE0aKKU//vE7lvz0HVuS+l2VxMbYu1yUyfDcRVu7eNGPI9p4uOHr1YMaiwQt+j7oS4vrvic74/u0E1tK9xSeDTPYNWZhbd1aa2t+xWIIwCtBpVVaTH7piwFWa5L2F09YbXnO9jc3ZdMnrtUQn/bPOS41hud7a4iwGP6s+MKUpjOk0bin/DvScnYtUd2R8kSC8HhAE+DR6z7jSO9IXVcAD694OWFz8S1/1hfdA+EHGaQ2oJWVkJM0fxB+XJSSh4YUyYx2ZEwVXlK7MJYpJIMpG4rMmTfeF1R7ItxutdLsFouVrsyKrsrUF7D6NikMkqwwEjmNC5NoUkoHSatq6ZnObra19UIAB8X4G3Texfr8879lXy89LGwuYB0sRnFhIChHxTRKS0KiitqpLA21FpUqtXpjoRZHpZoqxzIaNouqqNbMYywKKkAB9dyhJyA6JIXsoKzVa+LmAhjgy4F+RGT4Tt9zN/sNl4fPn2ddeJvx0yNv+ZU/zUbL0+Duj5LWbHfcEBKXJaXqa6tWWpC0mm+BOda5e09S+2MR9Sk79o2v+la/e5evWU9E3VpdsdpCy06cPWNL7Ji6u2cPHjzwOer3dX/2mWeccJnmyjLQqoi8JPWX2njJKID+gMu9B1v2e99/26qVsrWRpivz9sx/9Q/EUE7bzv6+bXba9sKLL3rPPD39b39yS1L7B9b84CNbkxSX1iV7O7YhowCnRJBKh0Mg+jIbVlZWxEjERETEOPJlHjXLHhm+wrZls8hkRO/2dEsobNeppuGLbdAM0BoYW5fEhimUq3UryrwpoPHIOKs2GwqDtMxhPm07/Tlj92faV9KSfGNmxzFXnG2th2IarJJEkqLlhM40hfYykBblhiixy0nvCFd06at/9+mljoqKMY0a2vrxRRzujo/+HQInLW5TwULyCqrvIG6i8K6OKxqz0Ji00lMZOiqPd6IpNiu/DoTrh5Loh4kwRRp9V7CS7S3duFIe1yal8UF3lM5ONf0Xf42ppp/nnLgZ636m1YlK6Uqh2h9HvdTiQnEkTC+WCuOsAoGr7tViXKpD1OKLEHYNYSyQoFvpu4pe8G2WSFP1ZM2ii/5Cvy9mNclscYGTQ0JvJw2jP2+uvEazNQOoudT+ixwNM33yK7yRfrjnLnwNeRDncbzH70EayF95smEgYRn6iQWAniTm3sef2tzTl6xx/LiN9w5s94OPrXnunC1+7RUnjGqjabW5pqTP2B5J4rM+fFnEhFQk/QcP7rvUXj9+zBYWw/nWs9UDAUEoZswtiSjXfukrtiXwdltN+/Z//Q+tLgI8ceqUPffCc8Z5XaIs2bp9+8MfvGFb3/++PafyN5y4GXoSIYrYnvonf892RdRd5q5L0jIDj6E9mGxQRUMBQG5X05mW68QmIlMDT1Qe4gUTStjcb9ve5n2FCRNgYBIQO0QBvyjWqs5c6OADIfgGTAlHnjAW8oIE6ezyciieT8BhWFTSO5ZNj7lA5yLlg8GopIH4p8QKXrA2wOPqx6ouJtngCEHHpbex1y/UEYcf9QihePf/nh5Od6fsoFmyx6fuahnFS6VZSGr7LDSWKzLNdKDvPeGynx6igG21H1NMZWcXDkQBbaVzqKQ6MmH6Ns4GhVo0Ko4+r4f8O57/36Q7Iu4T7VahH+0WsoUkKhez4mgAT05Lo2xSnkzSSiGWtJadrbr7bqdqc7Y0rupZdjenkhQ4oaQIkauCdKb5um5lURgMxoXxMKhoLONkM4QAUC/DE24GyEfPv4jzhgxPfvkv95LjO+/hDsI9dqFHNeSVp6PS+YX0Gdy7b917D600P2fLIqzRxpbtX/7Uqusr1rh41sory1aq1yT1y5bJ3h5IMpPesfVjvgccc8Q5EZMeWohkTZoBQ3GPaxckD8yMw/GbdWbsLdny0oJ9eHvbnn/lWTtxjH3kmD2H1CS8GJ+Q/Y1337W3/uxPbF5lfEXEZiKuQzGXa/S5P3/RTzJlmKtzuO/7xGVCeigfaZv3eZAvjvKggtbFpPQgM2PX7n98xR7oSjoyJ2UOYD2wEUSaMFeDYTgISUSqdGluTo5hXIhfkO6B8PXPYeu/6TN+3hmtv/Ae2p1nn4k27eCjG0u1dZjSOt5e+OuW97Tzme9gnAsOKoSX6gZjmcUlz2vqHpcnvJPWYymu/0JilP0Cs3B8cQiTVWQv69JXqeFRT7HpKPO12irqgXJj40M9J20RQUdsrCeNZpBUi4N4Il5ZbifY2kc7rfwtSG2c61qvv/4Du/X6a9Gk1o/GNl+IUpUkk8mdFEqi0rJYFktAq2JfImx2O42YsYb0rgoKagFdvnAkYx81Se+EKaiR4CTJHRXW147JO7L9g30HGJNXQjMB3OBC2zyuHxw7b+jc8fT47efdbFi9KGxouDwSz+EVj+DpT+4/DZQ7vYP8yWHbutdvWyI7eOUrL1n3yhXbfu9nlsmerIj4EtnUZUlr5uYhrUiR1WKdw0PZoUhCIbsQjHFvJPn2ruxthYLQ5tnOaSqJgM9I6mhPkrgiqQWCSpWzC2fX7LgIuyoNgq1z2ZFUyCKCrdute/fsJ2/+wLauvmO/0i1aTYyFg2vuzzdt58VLVj13whbW1213e9daksa3ZZM/un3HHh3uWVXSO5FEbrICTxiJQ6oCB8yj6+++Z5f/x9+2wY/essK1O9a5/dB6e4di52Ieqke5jIaKhoNNLBWuCiGKWEVdrGeHaFn7DTyQtrRnbhPnkMbP21nP1Bc73u3zqWOTR6S5D4UJpoQcysZ3JihYO5GTPrCCIHUPfvCmwLQmSH0InHx0zbq8zfM2yMPlTgw4DPGqooIJhK2L6YA2FFEPFasnP6ni1lY9DsVIGMs+EAQPVJqwZXEaM4e8Jz1iWCqPh9GoMZFdPpnbrCes2f6bWCDyRc6Jm5Vlb25tFUatTmFcPSwUOxIgyTgexxMmspTjLKqo2mypVJeazUw1tjMWcUuCs56bvdacoYrAM9/QQRDm0P2S1PGC1PKRBH/syM58bJCXhnaQCgLU7Amg6hlAA/wcEXD5M/cQa/ZrcB5nJl7+zH0aUc9Hj/oXkILkvCPOvxOHr1L9dvcdoVqnTtqkP7Cdn31s1qjZ8W99zTLZz8OtTZsctK19647F9abbt74GXGncvy+JL5V4Y3MjzPYS8TX0jc4qVpuhwYQzwCMfG//kY9nz8mPKK5KZXndmwaECh04ilyECdM36o7H98Kd/Yg+337C5hz1bF0pJtZK9G9vuwrwtfO0rLqUZd8duPSnT4OF77/u4bv/+I7u/u22JtBIWyNCDD/gTEffNa9fso3//u7b5+9+3mmz59VRNit0tGHBW2ObNO7YnFX846VvJhlKfZWPLvh/5oYUQY9GGajvWXQfNIMDTAazL/4t+yY83l7K6kMwwhBwP8MtRApUdlGIxCowE3GDWGmIawiR1iDkn8DyNHI+4EyZoEfouPz14+BAuhOVbHh8vvVHAFKkt3MAGYAMCzvwaKMRAGMrmax0IW41zqPuB6PQwLRRY4smc8p7sbansCXrwKFax9yZZ0l8s+UEDvd6avfDCi5LaXoy/cTcl7jDWbbal2nLqSUPQFA4NEzHIqFwoRRyBKQIu1MRZnciFfHVx5pq+w7Ihbklu2dxKU40Hq4vqtZYIuikCTwoHUgt9aaWQDE3MIcrN/z/paBCcA5u7rtAMIVrO6PJv+X9c3kCEB3EIiVQMYWfD6Z9qShgczUloXolLGmBmLGbE8Tm19VUb7B5a6+J5m3/2qelkki3bu3Ld0v7EGutrVpEELzXr3hHFQpPFpUVPa/3EMZsXoVX3Jc27A1+I0afTqVbxWWy3bt32M8Ih6osXL5jawthQgq2eIBBK7qUX7/RD+wTyDz9+367e+IH1Dm9bZaNqF7qS2vr1x5n1Tx+z87/6DUn9Mz7TjKWrWw8f+VBda69jC6mkq/I+UJ6Xr1+z9VOnvbPt0x/8mV3+1/+HFX70rp0cyu4qi/GI4OnFHgjVD2US9JbnbOXsaalkYjKMT0stbidFe7gT9mRDSrO6DgkcQKh/PFAFr0N4Bt6B6GTEimh9Z1zXIKZheAo3D4dqjb9rA/IPk1mQ9GI8al9fxTYl3vz+2csFBunll9LNtQe+5cSuwKJlebqyICfqVPyJQIBKzmqnvsL3hIYd1ROi9vFsVfVAhTmMksKhEuiIPXSjySQsEBkmo25pMI6Ho2Rpb9HnkDNp5W9qNtrnOSdulpY9//zzha+XThRK6agggzvuT8bSeyQ20qgiXVsYZbU0LThRT5JJTeDzzjWBzXc/FV4VkywtSsIUx4NRVCpWCtVyo8CECGCNpFoWYUMUwA0uOgtgPXgD8M6FywlaH8LN/+XfAyHiy43/eSO6m4njqfEuJJAm6c8gHZLG8xBSOQPgLh/iONErLPZtUaooKZUZu5XUhqcLGwUB2aCSvINe3+qrKzYWQU66Pb8yIRsIV0e1f7Rt++995L3q8xfO2/KlC7YkW5wFJPdkK3/66VV78aUXfd34zZu34Dl2+vQJSXXyCrAITqXVN3YHOTjYsPv3fqTnzFoPEluUDAE5scM35hv2q//VP7GV5WU7eeKE7xe3u7Xj20UvjVNrPH3e+tduM7FZ6nlTpkXf7v7kTbv3H/7QTu+2rS9YDJQWXJpOtbaI9d7agj31X/wj+6V//Bv20jdftXpz3nYv37a9q3cslbbBuec37rRtIBjMiwFguwNJiu9EO21Xl57T2gBfJHb+4l8E96M2nDqP5358V7noPVc6jgsiygmmir7jD5E6Ees9j5en537T9zyHafjHQCas3oUPuhjL9vlDiH+3sxVAFmvGrJsuEloFaKsUh4L9gQj9QMq7TzOVmtGJ4qyXJApfToa9UjxmwgqdaEcrv777L/7WpDbOiRsXesyvRKO4FQ279IsDP5TpqMIiEtWeRSPY3FLLM19AIj862KqyKdm0oaRKl7JxKhEi2VJuRMUS+4ZmhVKpVMDOZu1zbncBzZxT8o5z4PNt+v6EA+jcpo8eQnf35j71Pwo3vePCs9IGHyBq1brCv+FYrSZbj+WX9LwyeYELpGYISrn4OeJ6ggE5YipjUmOBBsNmLPCoHROhDoYW12RuKC0mxRRlyxakmu5++IntfXzVaudP2cLLz1v15HEK5MiJWn7jxg1fy87wGHuok88zzzytvMLiiMfl5+5YBonbfGveThy7aMlwYu0bm3a8G5D9QMRV+fKLdvYrr3jPuR9gOL9g3cnYbty9YwfSr0ZSq21311aevmC19z61G2+/Z3fEeLJux1rK8lYhsX3O3VJT3hajKH/rq/bCf/4P7dVff03ayIqYj+z7uQWfwLN75YZ1xZyaJxdZL2ibG3vWkYYyv9hyrQMyylvCe7q9bWGuoN7jtkb1Bi7eASa/XPoeSVM5x4/pMw7zB6YMI0aK02dBADrySCtXw3P4ebrT9zzfnBHkfvIN6nhcyNRGQlZLIo5zKRQ470sZGB1oAiBHAHGYXwQxS3oXDiTYDtIoa2dZ1BFH4HigQZrJzs7iJyasMK79Nz0b7fMcEHaXD4cddMcqc604UctUs6iUReI7mVUkwPzMMCEf00+ZzlUXJrqaLpOkqiYpCVAl4YVMxGpUrTejYlxknp7gVhCBh7XSNOz0z10OWFwO8FnHlzysu+kLt1ylzgOBOxAfz3maOJCKAwYisapRNra7Gw/t8oPr1t/cNg5/IV8IDYFMPE4c0YPKy2QPsW4ROOonkypQC0GogAggo/CgUrLywpxU+JpVlhe8d5p54ns//KmNNnesvLZsC688b8Wa8iAtxSWfXo9NCEcu4R89emSLi4s2v7BgW1KXWVNN/wTTVZWY4oB8KiAwUp5M/2zUOSjxgq3Pr1uyuWtjEedA6e5Kyn7pV79JNGOpKgi8OD9vsKvF9XURRWyD+aat7Rzawv0tn503ltmxs7ejsKGHlDH45jNPWfPXv2Vf+83fsLPnzlmkb7I+SVaNrDo3JPUF1/tvvGeNmsSArLlYqjttUK1XdEnz8HagvrRP0NZwtAmjB8wGcyYGPHXlMA9DpgHOOY74s3+lDCElmASz7XCEIT7h2OSC+LPEi+NbyCcwzifcVB2XECB5IiaKCdhk7BiLQlig3tNzV4RMR9qBIvnQVyT1XMxEzyJ46W4WFSW1s0GNCS7DeFwq1xI60XJ1/K+zN9ov6p4gbobD6DEfNTLxrVIxKk2K2ZjBxYxpqD4EVuL0EZZ9Zhy8z51hsbQqvCtJEpYy2emlaiNutBZoS8FUfL5YUr2nHHgKZICNjwNdlzfVFPCzLoQOd67MNaXwIsAHf8XPG4+0/OevwZ8OqbZMpRuyLz/8sz+37/3ge/bWlQ/tJ71btp10JGE4hnFirS5NOPKxWsZwmZBBp1bYaieAih5mOrcoJWVlwBAXyq3yg0z6TToDXy+eyfaur63Zwac3rMLOKiA8YfXH3ua+7FX5TKa9usAJaU4FulLvE2Z56WJVVUhfWKf4bGdUkC3MzK7msWO28PxTorjI2g+3pNOf8GWh9Cg7TBWzLAb0/IsvOBNDv9w9OLDiodTovlTaF562yva2bOix7YiZ3F9ftNbJE/b8b/1je+XVr9riwrzK9pjw3KnatWbLuirbxlsfWPHGg7ABRatq1SZaWsNXqXnnFcGRsDDYaTOhHeWEnROxAk+/UeIjldnb8LHLCXz6TXHpE/CJLlOCJk82iqDirj2AE7pyHJzBMSRPSF+EHXtnji9BUkGYMZ1OlL4PfcmPaYp9ZS6pPVXHJa2LUsf1/VB4wE4r7LLSFUPtVaK0jywpVuJRcb4/4WigjXg1CYtD/np7o/2i7gniPqdS71+oFeLhfLFe6cTJuFxM44QdWcqpiDsqFusCJao4WyyxkBk1nTHuWpRkpc7WTvn6jY+K6yfPR83WApgl2BQLdKPn8KRhHJhyePk7zyDhY6AfOWcAuh6HpTHCHQfquqrFC/56Fk8JfsIkVLfDycDeufuh/cFv/6/W+vFlu3C3Y439gVW3unZz54G9s3nbHo0P7DYnvaBeKy4b8HNYwKTdsXHn0Mp1qZmSVhAzc6ulkgTkU5nhYnkZyJtSpaOhtY4fE5qIIGQjtz+94mPA2XDgtrrPEtMPCcjUVNaLHzt2XIQkdVdS9uGDB1b3ed8lY6caeqFhKkfaihwEwuQN1qAzBj934Zw1LpyxjcHAjnOOl/dvqJGlGXAm2r0rV+yT//AHdvj7f0IHir2XqlxLc5ZUila5+9DPJ9uQoKqrFsWzp4xjxRYac74dE4RJ/wPMBQdRQZx79x/Y/d/7A1uWHVcUPR32RBdS2RkSq7bC4pIQIUjevI3ca9rcwJGCkh4uJ3b3lyN8/gwDAJkCrqidkfAMvus5SHuhHXnJB80AHIB5kmaeL885oef+/o10FVVpsNoxEUMaK1+65THq+yJ7JqxIFWd2b4F12hA0trYk9kTEHrdl3nVFJ33lPygl0ZhOtNGBeSeab58Uhr48779t93PE3VuzwtLBOB4XivEkGTMQU07ScUloVSvH0gUtDcSNWi47XBWkx7zW3+2UPv3w7dL9revFw3E7TtIoWp5bjlhbQkPklyrm77PO36eEgvts5XnjymMhBQIpwcV1Rxxw401x+cKd90i25icbt+x7r3/P5i7ftYsHqc1nRTuflm19kNn5ncwWdgZ2//Y929vZtrdG23Zz+6GJNKR8yZ59sGmp7G9f6802TCJ+YYyr4gWQkTIrQ2ZEefH1PNrYtPb1m7b9/s+sK6LpS0K2luZt/9oNS3oDYR17p1VssLtnEZ11sjchYEc6ISjIeLC3b60mW9YV7MbNm3b5k0+9V5ltn/g+hSXg8AkxwCSWrV9bXrT1syetLo2hqjT70jTY7+2tf/97dvtf/zurfnRV9R7bvMrR1N0UZ7Pbt71B39oi9hNSQFetaNvVkkVb++yYb3fFaJpSwZkyG0hCFKD2YtLO1R//2OzuPXvq4gUrVlq2NZDKL+2g2qrILq8bBwdOS+mXtzWPgI40pkQGEQJXbrkjLNfRxBKvL3iCXS6Yi5AZKoSgwzdgQjIQOf0a+IkxKD699zBSmKOXgdC6e7ypOq50XGrLjwuVnFloY8FWKnna1UffOkmSWTa272J6oHx0ye42TtnLOlJ3e1aaDFKrDYvWG8fx3KTeXU7aTz+Ybp/kRwOFAvwtu88l7l5XuCstpxTHxTRKymmBrYutqmaoIcHFvSW5feulqrhmrXPYrt759G7p1qd3SqN4WLxy51Z0uN+J19aOFxYWlgoCzNHWxtjgANUBzB2i1nVUWwGbJnnChQZwf//Guz8HP28kngijgno4IUpJxHD/3i370zf+zB5ev22/1jpjabsn6ps4ty+rtbDW5ocFO9FTBbc61n90aPuq6PHVM1ZtrNu9fcoWW3OxZSN2CZU9TM5l9iFDSuiZM6uRJmxuQOiU/oXh2OpnTtrc0xdt6YVnfCLGcPfQFi+ekZRt2cMf/Fj3pk+EAcEcHtwFC8a82fAAFZrji7dQmUX0qMZ12e01Sf4Ar+l/Vdhhqvqy6KQkokPKIhpvXbtq7/93/7MNXv+xrewcWEP15nTRuoilJpXaeiMbNBv2SCWn8+3lw5Ht1ss2loYRy7S4LUb19tVPrTfo2fPPP+flI9+qyra/vWMfff9PzH72sTcJ+7JvdVLbksivLVRt7cw69DqV0NQRHi6bWPXg58VXPAiX+jnT1jOtSTjg4sQn522sR+/41D1XwV2b8IT0X0QPjLwtwAOlyReYA/0mjL0T9nG64EtY8QX4KJ4eUTqUiezsLHN1XP6+u4o+hV1MJa2Vdxj2iqMDfW9LO2WnU+8dT8vx0AbF0aQ28Jlo6bHNmU60XF/523efS9yyKsSEhtGQobBxxrn3JRW6GhUjhsOqqoRLbVW+lgzHtZvXblffefND4WNcHqVW6gx60VxrMfrVb/ydCMIVcJ24HYK0te4upbmmLn9ywHMPr+7yBqZ18++5mxr2/hwIO6jkSO2RpO3N/rZ97+2f2Cs7BTt/+qxN5hvWkVR08lA0mDstiHrbmJhNRDyF8+fsW7/0a/ZnP/6p/fStt63TYdx6wZqrC75TS6Uc25gxXqnMvi+4EI0ON+Y2u5oo/9rqqpVlqxaZxy2/sSR+eX3FKmurNpbEHohJrH7zq7KLVVIhX1HwGcnGLkvioqY36g0nbqT0MdnU2OZDERyIyi6xjAvzjV73I1VZVyAcmCjwTg0Va17wKG9sW9JmG20ILGUale2ISQwvnbWv/Ze/ad/4zq850d+SCbOjuu1LioPlxVNrNjk4tHmVpyaGduX6NZeWdP6984M/s70//jOLtw/8WN/NHTHGuGr9haYdf+6EtJWWEx/tA8G6e6Ld5ccfjaAH7m7e0H5O7OGdenpo1YXtk8MkIU6AofMs1GeauteZuuf5ECdI6wAPetRhHJG0Je9VV8lgWBOWBQoxFZeZaBO9SK3hdJBA3MqP/dA6Cj+dhVbYLxboTEsOM0lspU4HWq9cjgf1SWE8qh6OKtnck51of8NLOv8y9wRxN164rKfVaD7uiLDrUanfjYUrMtySkqzmqvhZVZKb0+Tqso/q5VKp9uDmvepbb/+s+mBrq1SVeXYw3i9Wy834H//Gfxmvrp0Qm3JJrXYK0ik0Z/g308RHjmfC+n36POvyN+7eaDzr7navfAlO7KKIdUfGzn9454c2fPeKvbJfsOVjqxaxj9fugcVqy4HiyEgyVY4tS+xQUu/B6TX7xq/9hlT0jv3hn3zPbt+5ab3hoS9/BATM+kI9zyTJanWG92XX12SfK60wKirEAWkgOAo3RbCipGNFdnFUayh/ljPK3lZ+vQcPrXvvge1dvmqHj7assrLiHWPUITBDT8QJnQkvEDc96xu6tja3/NilHF7uZh5QVysiyNbJ4zb/3FO+QcW2JPEuY/NfetYu/pPfsC/9xt+xZ156XnWp2Fa3Y58+fGTjZs3uHRzYyWefthUxmvTWfTsUY7jx8IHd29z0uecQyP0f/sSy9z6yZkVwUB13ooa1V5Zt5Uvn7OQzx30mIgQ1rUJwlFXP3mYqj9cTb7UBjAo/AtAZCAFSB6QwYbjrv2AAoD3YY0c8hQqQwF5nFCvHkTDPPUyvZcBi7JN2lKckV5HSOM9TbCLROz5SviPF7UsT6CuZrtJtuzqeZgfC6EOltF+IsrYUeOaPd7Mk7kXltF8YFkb9ZnFcScrjucLh491M6UT7Wx76+qw7Im7ml1++/EJhb29SqE2Wo1EyiKRmFuOMffoytvWopHHGaZ5VAbkm6V0bdLvVKx9eqb750afV9qRfGhcH5agYl77y4qvR13/5W6IfxZTUVvIurXFq1CP0A/Hd0eDcwlu4T4Md+c9EczdtWWJ6kp6GEAZpNhxZZ3/X3r35kf3pW2/Yq3eHdurYKVs9fcJiqcYmWxIF7LBVs7kvPW0VSVeO273dksT8yiv26suv2r/7vd+1j65+Iusz4cAP4xhbJ/TORNKjZc3leWcKPRHDQITAUBgqJfY5dXXJ4yWU0zubGaQikJ6IsicCOfjkitchEiGV5hds/uwZa50+aXFNNjiIquoFwg7O01QdkVps37THOLUYARNfIAiXTArn8AIc0zj4M/5eWpy3xoWzVnnuojW/9Lw99+u/Zk+98rLb+iNpFaztPn/6jJ05c9bOXThvbWkJn3x6xZL7j2zh1HF78Ve/ZctnT9ummNFIqnFZGRz8h+9bfcDGD5HtFqt2ozJvndPr9vyrF6wlRkY58qG4vPzQJ3DK2yufWkrY8I9bkLbBi/8uFNw5Q5iGY3MLrzf1nEIrD48LTEGXvsMU2cuOiS4ePp1k4/EwG7NskdVeLOWkuP//9t6rWbPrPBN7d95fPDl0RHejidQASAogRclDCRxRskqjskp2cabK5Zu58JX8H4bjC9fc2FX2lctl37hcNVWmyp6xNKMwMxJIggEEkdENdANodDwdTvziTmvv7ed517dPn242mESQANjrnP3ttPaK7/OGFR0pAOAcnjh2nKurUCqPca1dXlYl5wIM7gCedXWVyjXTwriJUxU6ndP1i/0teJvVTJm3X6LQVrcP7q9/XZxvfONr8syo5wxgSkQtxwmnbGHwfJfr/Dg19wOLPMdltxckt2nlg2n8w5feiDd2R3FSOVBWq+Dw8qHgT/7wT7243fVQKLZ0Uc6Mg4UKxxo9UHEzN7s+8MS62XNW9l0Ot6xOVen0HQ5eoxKnG5Bswy35t2+/KIfe25LPwCqihDv+z/+peJAmu2+c01FZPdi786vLWgg3YD9ee2hd/vS/+Kfyyhtvybe+9x2ElcuXPv9Z+dM/+SP54hefkcOQgOcvvCNXQfCOA5UZhNJqQTXPMuqGOp+ZwCQhqQRCmigSeOamB7tXrpGnSHt9TUKALQCQ/S5Xi4bpAvt3fOO2aIMdbGZ2w+mncLPcaXlRArFfnGoxVXVri9u+3Rl5zw7rn2o6G5RoOnCf8S7MgtVjx3SmGruuGpWe3/CPu74so6zYL370yBG5srMtwcqynPzMZ+TmxSuSff9l8fegyVy+Ks4HV3W5qTRoydvhgrwZteWRZ07KqVOHhFsvsxGryQPraD8PrC8cNM1Yf1SLLUhnQMWZvJukw0YxmqkkHTIJy8h4jwfMH5NvLzV82yjL5xyHMmMajZt9x3oj8zVlVk/He8ByWUFLKPGdQWwF0shWU21EU2DXULs5ZrzUoaZqb4MeuefXCCr5xMnrqRsVHLCbhSYowr2h7vfVSG3nK1+pf9nAptsHN2wBnfpJu7tzKHJHSeBWjvHA0vyAE1lLrr7tRhx8hvKKqyRrXX/7YnzhB2/HYenGx7x2EMZ+8NWv/kHw8MOPunUNoc9RfGDDCnJb9ijsWXFrxVjk64F7nlk16mbeGg7O+8avldrWZ+NfiQQ3Pir0B+fPyd9fPis7V6/K564kcsS4Ou45HU1l7tGTMvfwMcmv3ZRydyj5lQ3Z2dyRd5Za8vRXf1/63UX5i7/5a9m4cU1+70tfkP/6n/1X8vlnPi8rYAIE9+nPnJTz774rL7/xumRcIq2OpNuKRIrCqt0gGp3OSaJUAYV0wRsH0HBqqPZ1058OZW3DVs3Fhe1LgAbQBhyAIoAK3xQTHa9m3BElSemHg5oBzvyOxL/vH6cDnx5wkJz4XpmOFt+s7OFZyxA/fEJg0cY9cviQLC4uyQ/eegv2qJGtDy5J6+13ZeXmlsyjHN1bm9KD1K2gkr8ezsvbfijLp9flt589IfPII1VnBSDjhDrMeCmxkXJ9zjRq3LhWf3ijf7wHiOmaPNlw7rSs0/HZvhqP74BQeAE+4VXLZeafQdAvQMlIbJz49z23hjZWD/ZuV9PJtIzjlqm4V7Lr5rDrE4ScoKzHCEP31PYcb4Aw9hD+EFxjCHrjxJAJ2MHUc73Ed1qZyZ1i6hRmPO6W+ak7I9H+oTuH/LxuH9x0jd3tbntua750pwB3BCPTuKUH9TyC3hKaqozczMT59dvxxW+/FoebRfxc/1h8ZmEtePKpp8MzX/7twPEjD0SHsGGhozxRqrYG+NPUGBwvZiVuX/JydtZaYUU0t/pj3/KXB1kGg7NBWo68NRzIC+delSuTW3Lq7U05PXElrFDZUNWL21ti9gYyvnxNJTenaxYggOudSCZnTssf/t4fy7/5i7+WH7zyAzm0PC+/+cznVG0djsa6eSBj6UL6DccjefGVV+TKzQ3Z3oZ6vLomK2sLUL2RTUjxfGdXDM66lzXBzg9nqaZ1xz5ydiOxf5qt5RyfHkBSUn3mKDYlQEuLNn84HywHvrPlxp/mjfU7u2his/dw1qv1a/GAt3jIgwoPX81CpfGp4KRWQFu/gISfwgxY3ISNDw2DjX9uWUvW68vW4aNyC0e0FMpvfeFhWVtfQvjIs8Z1p/7o+MzW1yw9sxRSLbdPZvnGoa3dmjhKbBsKJTG9NSDfzy+cle42fDbiaZ74jCnQ8Ow3Lmxsps7keW0gbB03qFZXj3GxwwKMLa/rgqurTGFdTgHgET4Z2n7scgCWM0DhDGtTDcua66RJUgVOIpWfBmVSFO2JnRjizCaGfO1r7FI7WAS/VGdzPHNfny2rOj60WGdJtw79fuUDF1LTfNZFOQxKBFalKeo8L9xJnvdqt1jodM3Symp56ku/UfpRXEKF4Q49+scAaXCziBn2va5Rt+99qV/MHK940CfJxf7hWwIFF41fqp+3oEa+O9iQ3rUdWRsU0uVYQoIuDKScTGXnpbdg716U6dau5AjtFo6Lq335/d/7Izn31nnYmZBUeSIPP/SQPPyZ0/L9l16SdyGp9wZDXWyC3UXHH4J+A2LZ3LotV29ekZt7t6HLBLK1vSu7WzsSgAh95Kvkwv0kzFnuVf1EcVJd5XJF7Nbh2HXq6kw7+78bFXXf3acc6LTUDvqDYzncOez9vsM11VrGo1MnaxwMjQEhL9xDgqo0QRDGOM+61I5DhV8Bg1vc3ZMpmFxa5Kw0KfFsa21Vdk+dktUT8/L5z5+UI0eWdTCObjwwc5TUBC+TQpByDDjzx2KhCs3DptMeJAcdJAQGobXNb3CoF6WVuxkf08v58+waY0s6GSnrSb8rQLIGVr9WgvXPEJAOkHFaBWG7Wlw+XLba3bLd7hetVieHhM7KukyLMp9CA+OYxQm+G+OTMUyEMXSyCcpwivsEGnzqmiqr3Kqo3axg6/hKR+ze2gA24/xVurvATXf27BNaEMl4WEdDiN4qK708rWrCujTcf4IcrpC5Tp5GUnTjVpFFbl49fqhw1+ZM5dalA+MEmIJS7oJWWX13Cpbng04ranbQn/qdHZZI+cQ+V0LA+WAIDJUzvcgk2Ow3zCdy+4MNca4DjKUrN5xC0lr1Z4Fo1UPBg0sOw7y51JGHn31WFqGOf/c7L8itzQ14sRu/PXXmSfnqP/7Hcvr0aW3E+rtvviDnzp6X0XAkHPPNLW/X15flc587Iwm4zMXJhlwA0DegFTiQxlBfAFg78eRgPjQX/NcDd7MMNe+a5/vP6Gd2kGLuvPkQZwPY/4aq7r7jNWida7GzX1wggdlqf+3SFTn/5lk5d+G8vPv22/Li3/+9/O3//n/I9/7H/0X2/u//T5beviRHODSDffjI0ZUlaDCHFsS0HWlFtRxan9e2AN0RlJJ7FhXTqZKX/0g8R6Gx18k2sllGp6aFfkDQW+mLlKupxe/IKKmCs7YZFr9VesJBcHMAEVvXdSRdw0jou5H+uDecPsdY8DHAXzleUIVBXPp+iCSXeeWUGa7TuNVPYj/mvtljfDOuTDXyXW8c+MEY0U6QsgmC0BForgkAjrKQ3DODulty/fHNFY1aHeKGt1+duxvcMyI7tXujXl3s13lnWmdet3JDr3TAxriBWOABLZGTF5GXwzbMi8rkncW5Ijh9uACn536mqD6SDGoBVIXC1gzqDwv6HndX7lkrOPiMPm118tEBX+qFkG7C4jtKvEym2Za8fP28bE1yuZxX8kHky2VU9h6pCt6pDtM/h4OzD3cnxrvjq/J7X/59+fYLL8jtyxelDbWT6uj7ly7p1rZHjxyWG9c35DyInvtovf32O3L1yjVdwOEIJNcf/t5XpNePZZDflm3ZkHNbb8qb187B/3ty6+qGbnSg6uSPcQ0ID17vH3x20M/+c5Qwf5vnB5z9xv7R/x3Ha5QcnrHbDqxXdxtJL16Ss//z/ybf+u//lbzyP/xP8sLX/5Vc+1//T5n8+b+X7lsXZDXJJNKllBzQMcpmLpDvdnN5Id+QUXYbDG5RWjrSzu4okmXcVMMCi2mzQLbpYLmTQMgEFKRMFZPJdKGcWPaWTCix4UevGA57K9kAyO9snjXcWdj0w5F+qgkqk7Brjjf+SC/g55A3BFxVQT0v/TA0qBuoGThgZRhIbPifemEMtdwfQ56N8zIbZyYbFbkZE9iuE0xhTiWOH2QQHrmZwGbp7JmwHJerV2O1s8+yT5vp+RU76j77Dma/wy6xC3/xx87mEdiXdeZ6FRvBOSGo9B3fDdi+BvskhhoXj3a2orJK49UvPB2vPPJwGLbjCBIhRHn6Uru+lrYDfLNIUXrMMY79bKPyWaN8rs94u+9m1/pcb1k9rOjmnlc88weVV6cyGW/I5o335TrU4yuQngnBHdRQkx1ozYF4+IQznrjKXQ7W8dJ8KL/7J/8lbMpa/v4//K1MrrwvR6F2jyF5OBDl+OFDsrKyLN1eB9L7hDx0/IS88Rak2suvKKE9y26zf/QluTnclIQThLrIY7eSvfEO1PiRZFPQTOlIb2lRG5Uad1c+f4L7UJ+NUND848Ct+j0Qtn2F39kzpoDEzyEhAQAQmlSi4ZZc/td/LuUbb8g80huNUpkH8ELQbAQwM620GCqALkMePmj58v1VRy5HGSRjKSeWV+SxEye1S46SOJ3s6SKKuv4ZpKq1p2dpbRyTQ54PQuF7tpXwGaUvvROQjJdSWbWsA64BP9/TH8Og0x4BphWin6ueMZ+NH6SDa6CRq1d5lpAnAthB6flBDh/s9lI7G1FxJNoYoQ/x1RCpH0BaDUxeDIxjhnVuRpBVk4hDTGtJQ0j8LCqLrtc3N8Os8o+P6pde2qxp3jJqTdiv0N0Fbjp2ib20ueqc2jXOHvu7gz03hEUBHh+goEAThu1GcewmkXEvR1N/p9U9fjhuL66GUD+jAOwQjNVHUfo1d55D/VF8owBR1kpk+z98MDvzh4/1Wg9e42hKqLm3fpVPW4drl+AWI72wlPW5rjy6uihHW7Fs7kwkh/34VmjkilfILuzBgVdJG3znYgtS4rNPyO899wfy7/7qb+XVN1+Whwojj3uhhOBJ19NMt+dhlxCHjl6+fkt++Npb8uJLL8uVa9fkyccekT/+J38ke7DzNiY3ZAzJzS6efrsjZZBJqxvKmOPIQaCrK+tKlCQ0zc+MIOmU+GZ5/6lc41e1F7jm0wNBNOHNfMwcrV9UCt6F+UjcCy9K/cO/kfK1v5fw+puy0KplaZkb+nvIiydsDuUkmUifI4/4+rWoktcWHXmvXevmgQ/PL8tXnv6iLPTnWb2IlwNFPGg4O0geG7bseHtbpwfShTM1bu2qmuWDr9iIpn3Ts/LhG/WLZ7TD+c1+Q1vjcK3h8xKH6jP8HocyB1yRX8BTxQa0oihLx/VLzwsK2OLcuI8rq6QInLY1l0calWU1AEXpCqYQSwPkaliaYgQ7HCp5NgVHSNpOnEoIw6aKTbIVlEfNxfpv3+xVHxdg090X3BzMcjFtOYfDnlMPY7cIM9cpucqKw6lJoADu6rkbzcVvRJ32Xry5eSne2bkJy6sVO24YRUELZooTQH2CsKT0RjzMLtgpVEIw0qYqWDX80etZ5Vhnn9w50/GdVuSBh7xX2VBPYAvk0uu25ejaETlUBbLw6mVZPbEmz3zhMZm2QzkPe/wKCPRcYGS335F//t/8t/L2O+/Kt773Xdm4fVPmvUCeDbsyAGFcg52+vb0lZ8+9Le++/4H83be+La9Aar9/5ao8dOSI/JM/+KqcfuSk3BjflnO334Wfd2U42BNTIQ2tjnRbbVkBkyFjmO9wCx67As2HuaYMfhp3xy/OCqr9u7vC2RfuABErgFzZ374i8vLfivnOX0rx/gWpB9vQbDi8tpQOygbWGADtyW3Isk1Ty7HHfTn2VCTpoicFmBb3nhnDdGlFXXnuzDNyav0Y2H6gg1U0OcJJGtxdps3qtqr0DHA2+2TMZMgW3PYhW+a1ZWLfr5XQZAIzcOPMnFlpzrBs5vh8/57xo94adZ8Sm6qj9VtDuJvKp60dtTgZRFVxhAoOLFPI/TFSPqor9l+7XLl0r3IpC3RF02EYRFxDauI5Zkr5P0nSjCurODIxbB2/uHCm+rNfwgIMP4v7EXCzS+6JJ77mcDALlzrm3O7Uqdw654xmlIxT+8hRJJKFnWgS9bpFPDdXxEW6G+1ufhAVmRvmdeSjwsM4jlm2ZJ+qSwWB72zv7snO7p7DhQighjX0t195B11zrxVlL+mRP+qf1/qHQKBZSWm2cIxBXJwr78n88ePy5JnT8sVnHpUzh9bk6YePCxeGWljsyFMPf0aOL5yQv/vmd+Wtc6/K6pGHJFg/KZeqQi7lU9nIpnIoz+Voksp4Z0+GBmCfjKXbactvP/sb8oe//xW5Pbku726/KXk51HXBt3cG0mqDSD0AJegCLH3pRj3pRXMS+lyqyeaWxKbph2vOjbv3/se6xq9KP/41j2bPcdJnOAgWb7orzhvPS/bCX0k9neoLtWmZLFxzwEgYQCVHGU0gwa9ktYxBIacOe9KTQn7DncrDEHaehHL06Cn57OOfAzu3Q0yJU6adK9n4XiQxGJz2+eMdG8y0WdWCTP0S2Cq5NcEE8wzc9INHShi4tsDEGwD2zr2NqzkTzGwR5/ZDZA4wG2syAasu6uqlVWlyjiwyURSbMAx0BBo8T6FXTqBh6ib5+FQPRLGH7IPH10O8H0EijVDGU9ijsLVbUMejfOIleQpuMOxLuds6Xtmx4zrjS9P1cXA/Am66pr87vzJ2JlXfbRt2A7IpMkdJwfLmmmoSh4WzGvlRLw46a3FvYTVqt4/Gl1/biN564b2A9jmw60Vx5IYhNXbXzdLMub6x4Xxw5aqztLjMSnbYwkrO3LSS7lcaDluN9pqOXJxO/c2equ2NS9tOMgW4uWtkIn4/kvZCV+KlBRBcIV3wmSPL8/I7Tz4hp9eX5NElLgmUSDry5dByS/7o978ondNPSA9MgF2X3GrlN2BrPoIz5JVcR/qGINLPPvK4/LM/+WMkvJCd5Laksict2J6ddg8JNjK31IJN7woYu4LFBx+ci+d1soUSbOOQh4ZQD7om/42jn3uf/YhjWPZCC+0u/7hkAyIbzvzrZ6X8/n+UanNHnADE30h99c46UPxIBNOlGzuC6pdrm6VsbWaw0UvpQdjRwlqbW5G1z31Z4oUVRqaA0vrAt5yWylVcWKcMiwspkHT0JQ6VzPhjXYI8NG18bjcvsO5O/TJ9TTmRKTTMYOZn9k6ZR2WEa8uRqDgEmToBfAPy/DfAflX6QWigV3JVlRT8IIW2MYUw517adm8vSmxuJlAD2JULtdzl8sScfjBGXAnCSzi42UhUrJjSJOliOXclqV7a3Kyf07Hjd9Xwr9zdF9xsVONQ1OCwcVa2c3fU9pxYB6VAenugk9rTaaBcFjQr1uK8XIyT4nBcuWtxO1wK6ywPrr5+Hpau8XIwck6UbXdaTp7lzt5o6Gxvbzu3Nm/L7mDgbG/tqF3LwSJsHaVrKo4HflCtPKFyWcHqQx/DNQyBlykIawCi4ljrrookKuwmmwg5OreOZR9rkQ8lhr3IwSJBUHBpGSkLEnYlJw/NQc1ckIdPPwajaklGSS4Xt7flA1DgTZPLQ0dPyH/+u78jTzx9Sj7YfldGsitdd15OLj8iHdjYghz7CDvNa3n/wjXdSmgOEmyhNS+tsMPkMlH7efgwp/m+j/uw53R33qE8+De7JWRAlOIj/c7lN6R4+VugYWvKaEr4D8/0TwxR4oGYocI7koee7IFhcbLN/LwvWxBVeyjf6pFnxDv2qFRkWPBsGwsrC2zdscSO36ZEJchVigJ04CVWyvI5bjgjjgzQjjSbJRhO/SuQmXKmjTVvVXUtRPw3ajvjaQ71C6kNX/BBYGu7elVkGRvQTBjEhev5XEonBeK5gimXS6JUHtG2BpkOEAQnzMHWdrkO+aj06jEkFdQcNy1bTubUZV7FLTNYic3qNK6uHz9e/9mf/XcfK3W8cXfY5X3cIxuH6m3Jqsgrq7FJy2k+NZmpTe3WxvXKAkVfQOPJKhNmVeXkyGEeHeoVJ/+zx83n/+Q3TdDzyytXLpVvvPJafeWDK3UYevWp40fqteXFmhvWv3/pA9nc3ZYL71+S3b2hVjIPllJTUqzyRmJbxzeqTOodHSuepj23L1MVkbO0AbrKgQTxcYCIuNgCZxnB8pQUUpV7W68dXZTlw7GMkyls78tIx1UQJggUtufSQ4ckeeJxuQppv4mvFuYW5AtPPim/9aXPydbkhkyqPZBNLS2EsxIflsfmPyuPrzwhPteH5MKLkPibUNPH00QJm0lkOpUQZ+lmrg7mrHENsd7r7vfsRxwJXsFgQ7cskd+BgV19nysRqJbEeY36x3TxB3lhOfMZjDAEY+T0Qi1f+Ucif/rPfDlyCswTtvh05bhUp54SFyDm6qgEID/niDbyZkppMkrGQbefFySHgKRU9yHNkQqVtJy2SSpUaCL+fSbFM/4ZCr8nO2ryzzMZBMfw8+BTnUHm+WqgoABgOhvGXGV5xkFVBtYkxHqdl8ZAanMPbZmCfqGbyKjmUFJxhkgLAA0LrJaR4W4hjjv16yABw0g9v8pMYgrIbxPVmXZ76WAV7fay6fq4uftKbpoNlN5sNV8sl1w3Kpyq6HhVBMotDGBdBYHrhCjQEEpWhAKNURAxihy2uO7ZHTihF/aXFwKnqr0Xv/2Sd+PGLTeCet7pdp2HHjrptFstJ4zs2mrvf3BRVtfWtIg4T7nTgmrLqsH9rKpx/tECtITA5zMOz2EpVQrtOEM4qapnXH1DJx+g1uwMJViM7WU8AxEaV67fGsgrr38A9XwsX3z8uM52MsORLDiFrEHYblzdkPEkk889cUZ+/6u/I+3FULamN6TyIPVhT1MaQQ+QfjQv8/ECpPQCiEyk1W/JOMMbty8PLR2VjtqmJNI7jtfN/V2EfcDd7xndhz2ns+9wMHF6CemYT8R5/3WpLpOBQTJS2s7AQu8ENs/0zh+2YpcB9Ne1SrzlSuZWa/GXV6Q88bvizR+GXyutVdIDoAWYdQjgMm6dZ02kzxzDtbUJ6YubQGdneQpueKQmrcxBIUxpzUTg0AY3vcQf4rHXDI/dc4ijSb/+4mtcwAAAl4JCTYAjYVmWlmHYgkoe5HXtZshYAj7GEWZjZBES27PrjUMVRywDlMygNDUb1UZI2QQK49TzTFLUXt6RuAiXumWn3Cq5n/b+emgfM3W8cfcFN13Tak67u3CWgeTKi7ShG1nNs7CoKhqRIZg8DawIlRehNGOn1L3DQhRWWNbGjzuxt7Q05+9sbjtvvvaOm5nc7c9FztrKirO6tK4rgBowxNEkhSS/LJubW7K0vKDrf9Gx1Fi5TRU27g5x23e2dCExc0hKEB3Xj9e17CpYzGUO4uOwSfa9UqpzlhT8+LG8+uoluXTphuRVIZO0kHPvb8hrb12Q61d3ZG8zles3bsni4rJ8+cu/JWeeelhuDC7LxNm1kgIoLsXI1Ix1EYBW2JVetCD9dh82bShV3JGWPy8Pza/paLbGacr3gUWCJrDs8bO4+/lvQMCJK0igsj2CUFXlK+ckuH0FmMdTvGMSCDrmQ+PHN7N+I52fnde+XGyDuluF7JieZHO/IWb+afgNAGhOe0bIAJkxUN1RHnaFW6t2Ky4ZD/9wzaQyx6qC48quHQdZgOdkDnaASql93j7AT5Cr6o1vmp9ZfpFk/tujcSBMttwCaOx5pWqHUIsCGqZf+D6kk+NCWuNwHW4BNALtjjzfG+AZDodjxmlvDwHTUeXK2DX1uISd7YeSihfldcpm8sKMu/Vde3z9rHX2y3Q/FtyN3X28O3bqPOSOZ0A2l8IAsD0ngA0doggjz/XIsmMUWoxC446f7PchklBXThD3Wv6xY4ec1fVV9+Xvv+Tc2nhXer3Q6XSg0i6vSrfTc/Ii150x6Ngu32lzsRe7NjUpw0o9FiSPO8C441CjXD3EDPV7EhQ3Y6wMmEeWiEGSQ9jRHBqpjLbm2mKJvPf6e7L17nvS6/symSRyfXsgg8GerK925Nixk3LqyJPy+OOn5amnHpXrw4uyZa5J6eUIr9I9qCcIv/IrGcGW35zuys54R8PPwGRM7sscCH69MycxpNq9BEnHPDT2I4+DEu9e13x7L0Ht3zMMghtHhXxC5soAOiagLXuQrLtblyR/96x0+R7e7UgvfsewZwf+8Fi4R9fOxJdkCyo82xEWT0jRfw7qeAdVzI8siO1qKKh4aCY6NFRVcqjaikEeSIWmydrWPs+oHGoOzDcX++GmfwQ4u7EaIQjQIVmUxrTZ7+SXcVDa75eFqzaEzQKENeKAQHZKw0HltQNws2UcfEokwTcE9gSMgyr3EJ60RRzxDIDSIcqEizGMQs+bGKecgBFkpRNkkoJYOoHxsj1d6LDZ44vxQsm1CfkYug8FN1VztprbLrHKGXsldG1qsyWYGrRywJb9XWVhotxkIdQzne+NrMJirUIUGq8DyAXg24F/x41aMTTlvrN9a9u5cvW8jMaJ0+52pN+bcw4fOoQzG8McXWVkfnFB3r/4ge51xRVIOLa7seNYlT9C4IiMg1mkBtiKId4TMOyKyQG0KWy9eaSEhAS+g+fGhDIaFHLptfPy7FOH5LeePSnduXmkKUeic3nmZE8OneiL2y5kIUawfi0b41uyXdyC8p9KBm1gNx/I9hR2dTaV25NduTy4LWevnpVxsSex50gLaWwhvsMLawiAzMcC92DabcORzc9dB97dSzV8ftDt3/Ok1wzLkwyS9f2dRH54fVdevzWUV65vy8Wdkbx8+YrEo21ZTcfW+8HgyAxxYhFTkieQ2h/soC5uQ3f1F8U5/iXx548AkPBEIOJbSlse3CCfkht2Kr4n8Ah8AnyWLD072mKvQ19RNpTMjLHxR4lNv5x0QuBSurMUmBaWER7hsfXPMx3CVMmpPdmQ2Nrt5bhlVRdlkeXGC7hwgp/Bd4YEs1WcE0HGqAfdHQRn2tkE9gBMh/Ozh55Tjo3jTwJjpsaPsqhO8hQqIYHdyw/r5n1Ux39Vc7R/Fveh4KZr5ndzueO5rdo1uEYRol5q1FPlu7UXhp4fgvGGUHsj2EGR5wVRALaPgiLgA9SEX1c1yg58IXDdxdUO8Ntxtrdq58KFyw4bsbzAd6bTRI4fOSRry8tqf6NGdUfMtbV1qOqbEgPcbFFnZbJyeUZyNJ1WkuA5CQZEVrIL03A/6olKIQ/qshf24AcUAluc9pofQDMA2A+dXJGTj69JdyWStflVeeObr0t/NJB1SOBOeV3ack06ckO8KpTlI5+FtBbZnmxKUmZSwC6ntL4xhMSeTGUDJkUKRtKLYtgqnrTKlhyfewhSm1oI02qJsnEk2gbcdM1Zn+GgO/hFQ9SNa/xbYNpVWnYyI2/cGsh3P9iUS9uJjLJSksIBw4EUjhdlb/6YtAGYpfFNpBEgpCRFELbsGCan/4VyYc+Xjb1cpmFLzPFHpfvkZ1WVBvzgF9KcM9qUWbHVG+o4AK3fIzwLRnvWFJYzsNpqmuWZL+z3VkJbgHPYKp/THicD4PM7uYZPghvxQupbYLNYEDKudTliaOelMbkOUgmiVgr7nmuNcyMBgFq32dXN8Xng2z3oD7qxAJ6PUL7ckTNBSCliyMrSL4LMFHHbKzm8dL8/G+r4x6k/+8PcjwV306jGoajIpmMgvbutwAVWIYwdLuIQgE+zUY1ThSJw7Ggw3I3AXcOIe7pS35IqQMVzRSJFHtRiZ+3oorO0PO9wySJTGFjonnP23Ysynk50U/nV5SW14zh9kue94Yi7TetsLdKEqrg4HyR1Pqc4UYkNAjTVWAmEZBXEC1D/KF3gB6q7cLaekyOuWDod9sFO8Wkl090dGd2EOTbNZTHJxAxTWVhMxB9uawTdtRPSClYldLpye7Qlk4qmGogdzIJquA/COza/IGudBVkJ1mS1c1gWu6tqJpD4NY0zR8IkkfNo3EHwkmxJ2Pd+c68jmOhRpS042VtbI/nB5V0ZpZCI+pzvCX2E7bclQ9r2OkuyhWhDaB4tVBHfcqtW40YyzQPZhKJ6c1DJLri5f2xdFr78JYkWFm35UTLjxJVEETAASTDqJaKj9tSk0V7zzjJfe8+BLUxTkxc+4x7ohKg63EchrDsAnT0qVPsZL8CIs2WEngcRQ1pAgTXARnbY2V0WVW5MafIgiHOkDiCtoIrXugYaQiGwh4hFFzjEp7pcEsqQG/dN6sqFyl4lSE8WxmEWGhBLWwzXQpMVqe6shTazHT7m7seCm3b3GdjdF6Cal4ciNzBjJwOiW9DIwTi9yqkgldnfLThLBMiHdVmEyWQAuEI9LznaL4I27+BAlYKdop48ANbp9GLn4dOHnMUlqOSQ1N/+zg/lmy/+QKbjETw7sriwIKvra0rwXLPrzXNvy+2tbSsZEDjX5KYNR9Cw4q2zZ5IUByBR+vk+NyXFc9STJRKDlOALvC8zgLOAjQw1m7NKSMCthXVZPX1aTORKGSUSLoD3tKbi9Svpw3TwvI7sbBby/vlbsrO9LWGXSwK70oONuhB3ZL27LPPeovTdRVnucZFAaBuzlPHcuAbYDZHfBWxcs5tNSRfv9wEzOzffqEOmCE6O8Lo2SuTVawMwHm57ZKVeI10p1hAg/Loybi/imJN3xlvycr0me86yFFNXip1CJrA8JxyugfidpTmJn/mctB9+WJdMJn4YFlVx2r7scSBTsaoymBeisAfTZ3NMdb153jiyM1sX9nkz6aPJJ6/ZpRZwyC7ioabFtPM1bHRcoOxQOJodRIzvKryCOg5DG/p4GIQZW8ahek/xLadpjhE6gM3ZPQ6ATcmtCy8MEPQIVT8CjidOzbXQgtQJ/NyDne3PxWa7VVXc3+u55yG+PkHApvux4Ibm4XwdqvlLs9VZ6vnYjZzSdU3lcV9yFBTHFbE/ywdHhobuh0U2DbN0EhaFCafpGO9rziWhak6Ryo5mJTsAn7uZO50ulMOqclYWenL6xLpcv3LduX3plhI4964+BEBxg/gWwQy18/LVa7r6Cbe3pRrHxQGoUbLEFRAgHSioiIFPUg3HcyxhFtkIBMQpnaQoqu4AOOzjMt/Ae4gpr5K5pXXprKxLcWhdpnMr0ln0dYuc7tKKtBeP4rsJGFAmr37/HTm0fFQW5pelZuu7Y6QfdGUd0jrK+9Lx5mSuZ+c4s63AQgwHktWorg1IDwJbAQigzG7gj6wKf/B77wFFZRYo+wlErgxSeXMDmgeJn374Qt8jLgCR8fKWcZRxV65Au/ieWZMfOg/LZFJKO5lKCE2JGxjmKO/q1EPS+uKzugwUtRN+S3Wcg1UoXQluDjzS9Gt5M+130tfExzwocOGPJ4KbF3is9+we0/KYlYkeDBLedGAkGAg1OIBXh5Xq8BREBT9Uh3RhQzwpqtIUyGcWBhEngnCKPe3sMeJGoXDbH6jiLqQ2r2sHUpvbAplxXjlj1zhpXps0breycloVrYVWcdtPtT+7WeQQ6TpQUR9/92PBTfd1qOaU3vmplis3UicsSugugedARfe4ZS9XBoYNjnqNsiwJizSBSt4Kw7gDSMfcFo6NblDNSwCbhpLGifqowHwBcC4YgKerK/Ny+NCKnHnspJNBPX/zpddle2tTB1QsLi3IocNHpN/tAoyF3Lx1G7YtpAx3T4B6FgbsVkESUONKYCRmHkogBQiS692BsCDdnDoHrsfwRZuRo+UX8BzhZjC7qNnBwo6iti7+L3Ffxu5RcVtzsrx+CnH0lCAX52s5ebQrHXdOgmoR34eIo5aFzry0i57EpicL3QWo9PNIk1VjSag2PSR2po9X93H7wD7oZgRPEPC72bd6iT+lOOT3LEyKmwMOwOI939MffRAk4K2Ilx8p+JHmDFrIxtiVnb2pnK87chHl0JEMPM5IttyX4DcB7NUVBamuGlPT3rVgZXeVDZ+RWdDSNc80ZvyQuTLNzDPLjulgt5z6Q4EoE9JvrKM/1qPmc+b4ns/pTJHXZWVQVRAJAHegbbpJmUx2c6jweavdzfA1B6hMPN8dI6+wpWUIXLI/ew+q/QDMfYB06dBScAZI9XJSe04qHgzrIM9NJdrltT9QRVdVcbSR+ZPkfjK4oZrL8885V4MbzrQ7dqYjLrKfenVZuxxWigLywdU9FHaYJdMAwAjiVjsMo3YIaQ6pDWVduMBi4RUm91C4+Arysyy1CRSkj1pUKa5Uwy6S/kJXFtfmZAwVna3dc7Bju70F3SKn3YogZcYyHE/k1uamHQGGdHIoI0FOm46qOpQKgA62G0BcFlOcLTAU4CBMrqFWwK6OO8sohZb48Rq+YxNBKVxkMXChhoe1zEeV9DqxhD5nB1oGQnu90yogcXbFJIX4+RKoLpLt3ZFEaSyHl47oPHBOXqFUI5k2hwKbVH4fN9MzFS8Nbe8T/iwcOj7TA9d8SqYBy1SuD2EubI21u0lDwjcsG6rsOpCHHxNkONhyPU2M3OKWu9vc+kpkE/l7C/nwlruy9uQp6Tx2WpdbQt3iW7BDw7VrCDRK06b7iuXBgOlsurQ++JDx40xAN/nW9zisVCdjsPnhe2VAfAckMkiaFFomGodTQ1OrPe4mjRfQIEpT5ZAMpkiGu/lwtJu1272kFXenEOkANUHrsNtkiLxDDXcGFQCOcAZI9gg0Mqorb+LVPmwuJ/VKJ4+CEvZM764uLy688NxzzyGYj9/w0p/kfiK4ya2omtPuXjkyLzJKATjHbQUhyq72WBxQ2D2onn4QB0E7igLoLwEqEOq6AxoC/4Q+HQQRKL3yizxRxsDaZZ154A+qRGp94hfgidqxdPo9eejhh5y5xb6Y3JWXX76AZwsyh+eH11ZkdWkZdvm8DCcTOX/+PIKDjYxvEZHADCCdIVQOSezgiEBolIigi5qDW7j8MIi1gFqe7uB9hYNEDBseqqkx0OpodMC/4wYSRj2VQA6eZxMAwW/rXuOdMJG6SBBWJG2XUrstywsrsr62poyIKqvSPb6lQyb3Cfxe1xAxvdK3AuA+/uj4tHmvflCCZG6301yuD6agfT5jLpl//AY4837/G6jxSFtS1HLz5pbU0zGQRNu2kC6Y2clHVuWpZx7VzRdsagAhTsyAauxyIBBCZlrpmrMtLfziB1kEg7k7jWxUZFiKWiYP18p4IMUJbB50mp9ZIczChr4HcmENgDpwVbteUIIRlEWe6YqlWTrO0yRJlpePJJDkE3zL9cRHYA1DpHUPcQygJe6BH3AE2hAMHGq6jD2nniLjaekFCWRGUXhtqIObZrMj2jJOYH/9E2ZnH3Q/Edx0VM3Zat7bNc42irfdjVAXYHUVBK2XQZyRLVfs7vLZwIrC5ei1ANUBld3llg6cA4468ukHjKBywXu5QqpjygKPCEOa5Kh84IENLLY0wUUgZd96/ZK88K1X5HvffwXcwJOV1TlZgqq+sgCJCVWRe1xvbW7JtesbkPJzKrl1AXof0TJcSHAf9jCpGvSh48x57UP9DnAU6R4kMEww4L+Cup8MdgFM2Os+VWq7aCCXBWbi6LfId/GsC9B0AYBYWtwf2/gShx05cvyorglOwlQ6JrHOHMPh/cFndI2Eat4pKOzXetztnemw4eqBJzx0qCak6aW9iUwLmjrWjwUYwWFBx2eIUZnZBKp2nSeQabdgerK1P5cnVl35R2cOy8pSbz8P1K9SMD0ySduIxo4t1hWZkU03nY2DDW02HsbbqOHW2fD0PEtbUyZUsrUc9Ji9Z2Bw+IaxkDPgzGHxVYkwTRx3oAr6WavVz8DYp4D5xPfDMVRDqOIVJ34MoMJTYu+BCobI/1DcalQ45RjW+wQWHzLvpQG3dp3U4F8Dw77sTwOw6X46cP9Lcc48YVvND59qOdt15poCmg/gWuaZC44IfRrS2q08LuqAAmEXGUENlZ26rgRgux7es1WH7W6oVw50rFB/XCKjdEoolrikYKNDLWoF48wdMT3JEvZbT+Xcuxfkxi5AvATbOIhlfXVZDq0fAqA6Sr3n339fR7oxHDb6cA9sqpB1DfbBrcXdWBuHgHYQHYeihgD5IsjNA+tOIfU78EPwc9wDQO1DtUdKOdqN3Ww550Gj1OpyqOkpnZaE7SMyv7QuC2A2HKkFugSDsTTREH9DxPdz9NM49asQaPzynQ3jRxxe8bH6RhjsKhympWyN2JCoXyF/fM8/O0OruZZ0LDu3rkh69R3p5FsSgmH1w0KePj4nT5xYQVmUamezQoocLBvVFQaU2vhDpJriWbKbtPFkW0yZV5tfgpsHU9EwCzsbzAK/KRe+0xZ+DYfdW5zsA/XK4Qg0xu5UUPJKkA+JrUB+oc85OVT1xHH9absNm9H1x9N0MoL5N3DdgF1ce0jkwOOwUpfquc+VVsYIZQpRkxivzGAu5kHmFXE5X871R7r9z3S6Klx4gRn6hJnZd7mfCtzMYNNqTunt70Eog3oqU7tBXbq1Y9wgCD0xjodK8rigAzilDywAzCrBAXA8NwA3rqvakPXrcCKoa3iN2ixr8AWqAuQZUPlR2aRFVngrDuSxJ47L4aNLcuLYMmzyUG5Mb0iaThGBJ3PdnizNL0rcimU4HKktzhZdjmpjlxmljI57JmzYcxfMIeecyAFSAp2XGQjZCyXqLummAA4tDuGoRWJ/HgQIDQAMAXQAv7UUUETcVg8iBH7dZfGiVRAqW4+BpJkjkc5oX6n+XnCTmBtQH3zOr3hrn9wVyn3c7HsclIIxCmy5HckoM3J7nDIkC2gcKGJ4BLNiKcC86O98IPHti5JvbkjfNTIfVvI4zK4v/+bT0ut1dVPDFAygMBk0owJ10IMmdDe5sJSoJTFvTAsFLe19ZoB54nM9EC+zSm+0/XUjv9k7OtYPl9WkH+ZFy0PFN8iJ9gJeIQhIAq+ENDaItQDccwh7ZLLintlTpGMMsTEK/XBYO9Ugy9M95H0Azc8ul+RBTa/qEfxOjFelMQwykGSeSVy02mK2V2yXV7PA4XNf+QrT8uMK/2Pvfipw0339m9+URnqPOxNnMSockyUuhxi0/ZYDQEMTpvkNwLuBj2uYXbS5eRDkADbOQDJ3IvGAWkh4NqDR6qZRRaQB4KWBF93XCXWMylcA4Dnswz63w+nBrp3ry1zclsF4T0aTPelCQrdbHMbag83L7XAWdBMB7nV19epVJex+z+5dRSmu3UIqxSHtdeUoEikuKZlc2NduC2o4QM+hkA6HrEJ6OxHsTo4ZL8TvHpOgfQxq+YoE4SrCgn+QQkMJiEZdA16VSIz8gGveNWfreM3GwJlfm3e95Pd3+7XP9MwfvOPcam4HQ4B3Y1emnHoKJseeP0MVHP4HMEnag+vydC+TLz9xUnZ3R3Lj1i1ZXZmTp58+IydPPgT1GxIVQGYD2s7uNhgkzA8wRyaFDIMNaVShCVqmlemYXVrQ4qYBL8FMvPNL2v/Ec5PusiRWKwtsYhnP8I1yPdwB0JphqFk4OPCcqy5UVYHYuIdjiuC4UKEOKcW3Q5DREAxggLTuxWE0gE0+KAoz9HxK7XBSee7UrerE5E5Wu05uAlMsj0bmcisrj8729bLq+L+snX85K/hPsPupwX1Qeh81gYzCzAmGnlMA5LA2AW0Y47WvDak+F8KGAEY96kg2cFDcs555xsFtAlRGExNsesEVapOOdQxw2wMf0Tak7k4vHMygQAG1cBWPPgAdgghpH3ONeBJQGxKVUpwExkav6RTqPEDa6bRle3tbsjSHRLeTOGiXCwe5AJzc+8v1ObYdZ7cPQ2IeyWLxwA9VeQDewTM/XhEP0tyHfwcqOSmXREnpg0D1aKiCz5neRkLR3QvQxtEPiR7/+07D/RD/dPTfnFFgGj1gKf3Ak+WOLw8vdWW55csistGf7sng8iXZHu5JlNyUP/7cKVlenJe5fkeBfejYEfnMY49qGWs5q8rsQWJ3UXZzs6wxDkpYmybmnGJVzVIkhXngBgH6BmlitYEL6DvwcFXHEYp+b1PO13iv92x080EYRDRsNseFGudWOJce1XHH4SikHFI/g58EBMQhpRMIAKjjMkLcQ4Sxh4h1JRVU2AA8e1iZAhLbjMqqSBBKYionC1t+Xnh5UaWebv0zdyrRvux9YN/h059o91ODm+6g9N7c25BipeMEkLAc/BEa9nxWgHTg1i6kOEoXvJd9G0C6yzr3UVlc3IeA12m9IEjWP2uT0hyMAVwggDbPz8DAOdBFh3eitkkn7C5TglKCIM0gNLxwKq6VfVM2rn8XqiR3nezI/Ny8LMzPk5Rkvt+XJRAyx0a/8dZZGY9hN4NIuRwvw6ParRPbcEbyEDB3KeZCD1DJ/QXkBNLc68Mf/EP9Rla0PCwNMIbm6oBjupi5GWjvBalm6D5netOre/zTNX7o9r/jAa8a/uwT6kAtALyH0j7S4/j2jhwtxrIwvC3DixflSFTJZz9zRDJj1HRpdbuydPgo8kreawHH8FheOliFoMQLBm/jYY7xDHVELN95hoqEP0p+mz6EwwTh2gejaMqCiea15dnwzwOgJrD5HEGT+/NTJgQ2Nuw+1+MGfTkqKYN3O7vLdXUvL0TCVnFdqRT3e6gR3ZHTD4JhEOJ96Y4zMYlbFSkoPmtXYd6BxCawV+O4+ts3R1DHN+XTBGy6nwncKr1nLecrm09ItLTtuGms4liqzE2ho9cwiSBp2dls17xnnVF6Uxdm67lKcKrplPHwyoY2yH18AiZMecvh5/gCjuAm4Zgi1zNisQ6EQnoCRc2om8NQU6jNqUwmXPHMh0pp7b+l5WWZn5+zywYVRq5euwbJG+Aa6jWIOYKNTeLV8EmwSqJqneNSeROesZh4f6fe9680UU3CSJf2TomWBExivY9TQBw43+1I9LPL+ziGzYOOoZPZMWkNWOi0QY8oh6Ot3EU5LPR7Mg/JLelE4kOrcvbCezJld2DYgdIFLYTfaB5t/E2Zw8hCWaEMNHyUDtUrlG0Ycn0022DG1npycOaX36AqGQwOglhDxHOULfhyVZf7mUaakUr+oUhdDiPlBBAXfLxGDWq/ZQ7ayBEgVLMqQXAT5G2MFNCG5oQPzu4awOYe4OM93HO9caroI4Q5gTKZwExMnLrKkqLKAzMxqb9bjsfrCmz2ZX8agU33M4Gbji3n34D05gKKJ8LCKXcWRTpQfSmQDZBKRoyaYOMmKgkS2fFRSYinhr2tajqHjsPQppzGM5Xiqv9SYut3HJbKe0sg8E0KAAHbPagoLQBGUoMSH/2AT0CyelCbAxzs72ZjUJlkkgw5jgGEF8WScjPAPNc9sK5dvwEJPlbC5/5fDKc5GsCRzgn0fYd7JcP7OE0mzvxSr3kood8J76Dj8+bcXNM1fqkPaGC8atJzwB9dw0jUHw5eHwyXjiyLGaEM7a6vS6fdlUuvvikfXL4sN27vSGu+L35/RePQg2wN5UWGZ4Pg9zY/PiqXZoaNrlIGSWCzgSwIAh1ExG/tdzY8a0KxDGzDG17vO32/f8Vphh5bVHE4nIBokAeDdGQgBEprnY+NlEzwDUc3DQlopFelNYIYwM8AfEOBXVflCGbAFLIlQcpT2the7hXgEEXbDatF5yKAfeZAl9cnb5DKT3I/M7gpvTlbjENSz22uCBvX5rxa8mnLiTu545QRyr2gqg2hzHoFZjlMlS3l7At3PQhRTiShFCeoa/IDvKOkr11UGLQAHebogCDhDSEwIEoOBJrnicPBJyQmJTwSEYCvUxBRPSQXMoUgCiRLEgipCVR2DkzJZA6qeq8/h/eB7A32ZHdvoIwgmyZKzAyT9jnPloDtcT/XgKdxvNODz3HcD9jNN3x28Dnd/Z41UTThqH16wGl4/Ab/BB/vmzjo9i/xngN78t2R3HrtTTn/l/9Bxlt70oFGM/fwaQlRJk34PO+HweDtlR1bznAopdlMijcs92Z3D47zp41OCc9N+fCWYTFQsAuo63jOZ3SzsrEquNrWtLFp07lsOFNwI+pGaqcIHwDltE2HwB6D93OBBZ1/Df8D0A2Hkw6g9wHYHC9ecTz5BM8Tz6syP/eyJMrMQrpQJMeC2eizcwC2zGzsTx+w6X5mcNPpkNTnrHrOxrXbaSTt7tj105bD3uoS2hpASqvJ41JLUKNYs5DS7PlydScSkAfHL8IPr1H//OP66Nx/R/vG2NlGTYmES/KxdAxV2mFrbZbadbe5YgjfMZAsmWoXjj4j4cDuhNUOiZ1InqUyhaSOIbVXV9eUANnAtrm5DWITpL8rGzdvyd7ennYFEeD3gumg25eaMyDYX+vubUSjI503rrluzg2YeG4OdeRwB97RHQyHYNMWyLtiv+O3cTR2CLDRuxfljf/3L2W0syPuXFf6j52WxTOPIQzEA3938ssq0JP+UIHimeEyfuYs9NkSzrD5DunCn3Z4wFmpz2sEooxaoa5lAkkPnoB4NCBO1WRNo5o4sB/SGh/hcCElJEV4nLLJjfcmqE+uMEFVe4DvdM0z+Cd31nHiCGOEXHL5pHFVelPjFanxnAxsJ4fOnkOrLEt3u7ozrJTA/nRK7Mb9XODWIamz6aDfOX5VW8998N4BNCqvyIhat6w8J2TbGNf74R8HskgFkTjrGqsqv4REB6PmPTU30h9xDI0dYFZJDlWcNjx8VJTg9IR37Jbx/BhqeirJlNN02TVTAMAJzrW0oHo2hEqQe7ANVY2EBE+yiSQTgByq+OrqqiwscMLKIYTvymtvvA7JzQkltQ5tpcpJGrSEat3Be/7yIOvhWfGA6wbcDRCb80F3Vzg40//BeOzlvbCdhQ+wVkkqdcb2BeuXUpOe+f5gOIgIWgxMklu35cLffVM+eOVVqduRdJ44JSu//QXdE+3etPCe5ae2tYZBhmXD5X0TfACAx5yVx2/Uf2m73GYMhyDnd1z8kF4ahofP2dLCJZEgrTkuULgwPlUAGHZOgfIEKO3yw5TA+BbSWjcGGCLrXBpJW8SrsrQzvXyug6broo1NXU9Aegn7saEDaKt4PhoZZ9zVfbOb8eKf9NFnP437ucBNpwCfqedsPc9njWseJGvp0X6GBcWeSpi7ADDqFXob1XAOYgG4UaxsZEP9En2gA5InaBye8RRVhT8SjFX3tD8NsVJDJ3FrQw7i4pjxWhLY1+oPofgAPYedKhnivwENAc6hq1zIMMs5gquUdjuWo0eOSrfbU2JeWrYb9l3buKFTSfkt7UlNDMKg41lTgqMBs76ZAUSzM2MKPD7M0W/zXsPAce81LvSY3VkHsJCZJLsDMTAt2GpJDcVFnvESxyxM/FH34Vj7CqbJLdjZr//FvxOINamPr8vKl56RzhEwNW3HsK5J88G080yQ82zTxiRRClsmw3rhDp92Vh7ChvpuaOtwrALLAuXHLi4GwPpkSxlCAcv32M3Faea67zuYel7WZY7guSzSFHFN4d0usgClA/6gigPYPKiG63U9dAOfiy+MndKdlE49hQTRkWccoMJ+bHZ3OYe6JdcY/3UCNt3PDW66BuAnnn9OJkc2tHGNHUlVy3dD1BYqyy1K1iHI3fOAW87prhgnqLH24QXmG1AK9Z2o4BknkA3IEio7hQW4Px5TcSNdg9CIbgst/IB4IYG5IAMJkNvH0p8OuIA3EjedVQMRKUAXcp4yqIkAz3FQ8rMhaA525+rqik4jZav67e0tmU6mSqDcaIDzskngdA1VMBWNI6h5NODc9zsDRXPPa7rmvnG8P+in8UeHu/17ApuNC1ygcZom0gGwCBpwIWuK0C8KjqlURuj6MrhwUV7/N/9erty8LuWxNel99gk59PQTADa14DtpalwTf/Oc5ad41Xc8qGJB4QVwVQVHfLS1afJo3GQ48E1/MMVgd4Enu2xSQSBsSOFySJDUKFuuiAhpLTmku923yw5YmJRQxRHjGHnjXFxdPYVHVVNaOwMoikMOK3VrB/agM5bSmcIIA9f2Ug4p5cizfNQDsA9M3QSwP447g3xU7h8EbrrG/j73ja/pyLVejGL1Q4eTOYBaANRSHG1vEAQe4RCOVqt1qCoqlsNQKR5VguMZ/JOhcxQq+5NRFaQYO3BJu8fsvOIZaEhHoBdOMOHE/oJdO6Xt5qIkJzXRITzrHwDic0oarijCCREGpFAA6AQCQc4hq7s7u3Jjc1MGI5h3BA++VwmFcEnsDKs5NHycG3DTHQTqwTP9NI7haHpm3/Gax13fHDjgS23sCmXrQLPIskIChOETVGBQXJpIvTIOPOfSwemtTbn0re/K2y9+X0ZLsax++Rk59PjjYFbRLF82TYyryRdCwDFrXGM+9B3TZkHLf2KYjA8gteo23jE8dpuxe3HmrYYkZwbr0A9YqXXJ4WggB+QEwIbEFuF6ZzlYvN1tky3iLhcztBIbEdG+ZgPaHtR0LrBAFZzjxIeoR87+mhRFNREPwDZ16vlFxrHiHFK609oq5+aS/X7sXydg0/2Dwd3Y303jGkeuAVygL7Z6o9oJS1hXIIfZDygBGjUIxwJZxz2oFHbrkh2cBaU26pdkRqlgr5WA4JnExoAIeEpiFeD6Ay4B4g5mEpYNaGrIsyEe6qMlWutIhKxhdokRCEkOWzydymQ81MkXCwuLMj83J+1WrAtDvHPhXQpLuXzlqi6bRPAzPBJ3Ey7TZ9N4x90VJ0Fyn3Pjh/c8eL//DieAAM/0FlcumFAhY6jZBYDNjRRYFvH8AtRyTs+kH/stmRvt8s033pJzf/U3MnALWXz2jKw+eUba/UWpuOIKAmbYB+Pcd0wP1GwEyH+Eyvc4wFh5zzIF4+aFAl3DmaWXSlq71eL8a9QMLF/lClDFXRfS2odZXOUIj4NSOEmeG95zTfEJQpvA3xjPVFLDv+7fRWAj/CFKe+CyVdzzx4hugvKH+m6SsvRTryzzzHh5ZGrDSSAcK94MKf2zX0Ng0/2DwU3XNK7ZOd8bsJg6QK/rGDaGV4XrQKigdqmKo54guQFLlDJpArgtXUgMzmdwcIaoBYMHjZNygHzQCrU41ouFKA1zquqgM3xOarIUhRdIiSVSnSOsUjzX8dH6nL8MSa8sGDVEgF+lGOiPXWaTyUimAPkCAEM1nUleXlqR8XSqa7jtwNallGqBiaiqzrAQLhkNw6f7EaDc45r3DUPgfdN4xTTxGR0lKV7qNVKqXXYjLhYJYFIdn+7tSRdMKGx38J160yKhYxlsv3lWLvzHv5PN69fEObQkq1/4nPTXj9u41D+haMts/3u6WZxayPqcZ/BkFLt2bSB9HCRDhUqlP8pDK5NSHJKbOeJHQejVcRhxYQXwEsMhpCYIAg5yz6F5wS6udWsfpEfHiDseW8RlBKnNnTapjmvfNYhngFgGoIwhIhpCe5ng+aQy1dTxJC2qMuNCCwS22/N1EkirtVM2Q0p/HYFN9wsB90Hbm33fbFwb7+YSdRzXAMvg0xS4HJ4AKINMAF2fCjtYL0ocV5wiwAWVajxiO5tSnEctkUb2Po2B3khgvAPb0PoCXanmSDva1l7FVV4YqKrffFgAtJRCHE6pYEKwIET1Ta2dxK4b2MFWT+F3ONyVEdRxRnz0yBFZWlyCbT6BPZ7KyYdOSKfN8egAIcJnvy9Bfi+wLWDuftbcN+6gX3V4r2DTg/eWFZEsWVDMYxtxd7ttGUGjYN9+b2lJAmgTCAQH/OKPywMn12/JlW9/Rz546WUpmbdTD8nimScl7vfhT6fXMmQ9lMnh/mA6LVjJZOjHVgDLlO9YXfo5/Gs+8cu2Ul9VMIThIaF4xkrFfQXmWYa+Z2BGFPCZu77PFs0UoRPY7LuGxOZWuVDFXS6JNFvvzHH2EDCuYXe77giSYgQyGUPFm5ZFOYWcSP0w0KWRuIJKENblNWeoqngzu+vT3I/9k9wvBNx0ans/byeWnHi3cCQ2HJLgFEHo+FUIKxummY5PIJZJIqQUlDsoiLKKZ0gb3pF8KM1xmtERkQQKULpS8rKERmAC/ZQepCElNApQEiOdbksDycwYCARKcnIOqqwWNjxm3hEq1foYUpCPksQOfhlAOsZBSx46cUKWFxcgxedl/fAhcCdf/uo//CfZ2Lghh9bXALq2xt84m0rreM1DJfEBR//7gAJVzy70QI5mYdhvmV324bN1e7qzKzvXbkp7aU6684t4T3BSz4FfMq28lNsvviLvPP8tXZLKO7ou/Scfl4VHTkEZtuo442jCZxpY6nQ867EPbFvW1EyYUmtn2zSpMKz3Z3aRfeMAh0ZlsGEFnJp6fYFcQn2TXMo0g8mWeo6f4OsJIoIqDtBSDYdUhp8BLDaCGpy1VmmNcKCieyPXKcde5U3KOps4lZPVLTct8rzwjF9wzTMujcS1xVdW5B5ga7J/Ld0vDNwHu8bOyYosnt6CXdfnLv2SeBxkTvpkozilBtV1gpIUAqEEdg7FFGRD5OMdmD6luo8fBTxq22rn1AQJdgQBquEsQBrDM40L5K2qI/kEkYO4AqVPSpVmLjIb3HQRAqSFhEqxqOAguBAMCZX9wjHAym6zIVT0nd09AD2X9eUV6fd7UPVLuXr1umzcuKFTQFPYv0mS6BJQ9w5+sYm1AGru7+esWWqvUVCaJvywRHRwznQ00hF3EYIpdnclYj880pggfp3Fxa4o+GdPwY1LF+X9l16UnffeF5nrSPuJR6GSf57IJCNENiltbbpUu+GTBgKQvfYeD3jgln5UncI1NRWWr6aRr3GGNzWmah0zzoygMnWaJhvOaFvbRjN8lzliklYUTfANj301HKFzLXG2hO8hyIGUKrmHqDhI83JUVv4Y4U4QL/fITk3mZ3UUF2m6WzR92FxB5aWXNmsutKDzsT8F0zb/Ie4XBm46jjuX/UUdFhw2ruVpDGMxgXyNuZmgkggIgYa3quqgC3aZKWgRhB6Em9IewUdqmxERiIPonxEUAyAYwSzwAWkUTxCOfqjkaxV1JUp+wfe4t84CvPHLNnW2FOMFf/BPAo7iltquyXQsY0jw8ZC0yLnhXQmh4i9Ckg8Buh5Azc32P7h8RXrdrm6LRFX/wxzB34CdjulqDis5CWz9p0SUwfa2Nu4tdLripKkUwI8L9TqDFN7e2tIw2p2OLvc8ADN69fwr8vYHb0g6F0lw9CFZ/vzT0llbAcy4IQM8s1jpGAHv9WAp2EvrmB4ts5rpIZh5ZtcXeK5WFj/iUAZOEsBzAJpb+QCWADPesAM9BwPNULUpQkrw6SQv0klZmVEU+iNTmCGYrEpo8IQhqnQA5gEpLiPxIdGraoxqnVSON4GBl+A+c4IyK7gPZewbM90xfrq4PwGk6cNGopm1O1n5NXW/UHBDeO9Lb45cayaWlKErbdRc5hnxCw5kYAs2qpRTwLnstDJ8NrrV7OmhpFDwE8EVDlA4aotaHzR7+KNfygrdjQJxUhWF2gjgE6AUI0qZSrwc+2y9gPQAWM7h1uWVEBAb23iQUMEV9BP9SD/XG9jTAWzcLsIsxeSJ5GmhUnx+fl4WFhYkYpcUTL45XF++ck2uwdbldHYygBi2OKUqXQPmg6CmI4OaRcxYZ/nhlWUwBaR1iHMfUpoDVpLhSNcUD8F42N0Yx7GOtIsBbIZz7r135NU3XpTNZA9Se0GCYw/Jicce1dZxjQN+GC5jYFo0+tlzvVA3Sw8fzYCN4oVW4AHEVuMB0AgiVbkQho42Y2EjXPZbcxxLjheU1gkYcoKMcgO+8Qh/UM11XDjKaRAHHgAdAODVHupzaEw1RE2OYJiNXN8b16U3dYMy8cs6NeJlQRHlLdgW7OrK9zrVvcBmPkCHdxfyr6n7hYKb7i71fJPq+ftCgBN0Aawx4/iIlQA0djY3tVGo7SqzCFpSlqU061S64x5gJu3QvubKWgQ8SROgdXxtZYOz5AaAIFDVDsFCICVJh+QRxBWIjfqjjQZMgUcB0LIFWu8pnWz06r+RwK1eWwIukQk7vEgTdthqfy4b2xj55uZtyQH60SShiJMr16/pAhHcrZTBMSzkRsO3wfOhBm3PfI+TVZM1CAWzi/TH0BIgHSWF5jCChuAA3B7U/zG0BjIZ2vs0B67fui4/fPUH8sqrb8g0cWV17bg89fTndM62TYCNl+PqCXA6TQcc3qplQEctxjqrRTBuWEfan62pBo9lzZDtgmeC/4L1VaUC2/G4vpmT41nGFvGqdhKU/hSAHYORj1FXwzjuDltRZxCE0SCI/GHkeQOYTUP4ZX/2KIXEBqcfI7qpW5nEk1BnddXTMjch+8Ynpj1ZKqsnbusiC1xX3C4/rHlpSvXX3v3CwU0HgDsEuF0xdUFXTM3zXafTZusygJxzpRVUo1tCMoOAatp0qBkSD2mQFEQAg6hUDccjApJrrBGmClz1R0Ll+Bd6Jb0RsOQdtL05fJnP8QPPiE0Dxh+j0G8ZNhvRPG4qYGC75lzSGD4IMCYAfhpKIZOg1Ao7MZMl6ZRjLER3Ren3u7K+uoZzX3Z3dmQCAO4NRgD6CCr9VFZXOKXSxsk/XGn6GU7j9N3soEN+pIZtr5KcQzqTFHb3WKZIZ29+UbYHkMwIhwNrqFmMYZe//tar8sZbL8vW1lg6rTl54skzcuT4MW2I05hn4SNk/dNn+OM1TvquMQtYNhxaCjCyJRQS20epanWRE9OyKqmGgxlxamYB/zmKmt1bVIUSPJsi7CkqbgQ2PjKmHOF+GIatQeD6VhWXkl0SAyj+QzCcUTsKuQDDpHbNNK+KJM9gW3se7PS8qKa1qVqeCctxyaWH/eOj+vnnpdKFDFkStlofuAPuIwE3XbNiajOxpOxV0glzqIeBpJCSWeizc5fTxsQJSPqUVKAwAo41RXlt/yjsVFUH4ZD0LQVCCde+ZaCRAHbZFcPZ4fCMYEieBAjb2UGoHOnKz4jZiqPcVM1m45IC3Oe3tpusyFJdCBEBISI4jRDUTJ7CZBIHULtB+VJUOWxtNvpCZUVa5gDyRUhSRjodT2V3OJCTx47LCqQ7W+ttSLMwmSm9xx/jYvoQ/+w16B4YUoUXTC3PIKXHOgg7ApAzhMW56CHSsbKyhLIJ5Ow7b8nb578vw/E1PA9lZWlNnn72GUakYfLMKwXy7IrlYJ/O4uQrJIEL4fEzSvjAFqJdGUUXUwC41ZayKjiLDPUFcPvcAxvg5mwugFtEJ33ggxHiHHEtM5TBAIHqgRIdIBZu7wOJXY8g+MfQDsaojmnghAnU8bR2iqymspR5RVkn5t6Gs2aM+Cdhx81fhfvIwH2v/b0+6coAZhn7vxUMAJaONOWSxqhRVfhAKZQafAziJ9RBJzMpDWBREdcb0KSVqSAv+CWwCQ4lZPzTg16QHhlKpd0/1osGZumY2gMfImhEhxToMZv0gW+sWan0boHGyOgfadcz3tHuH7PBDVI6A1Potnty5Mhh6XLaKMJaAtjjNtRixMh8MvJZQrQcNBd4zjd0+k7jr1E5eA9mMxwNlSECYVL7vozGE+lC5e/BVGh3+3Lt5lV5/ez3ZePGO5S0EkQtOf3Yk7K4zH3BiUnLnOh4rRk84HinSZoJZviibQ1NmJPtdWSZSmr4Y1cHC9MA8gWwXuCrDPw1QwGmSDQktkBi66KFALXOrebWuMOKrd+uN+C5lGqIuh8gf0OYHmMwjzHKYFJUVeJVNUDtZVHLy3uBKWoI72HYKksuYmgW6l+3yR//EPeRgZvuoP3N0Wu9NhgyJLiUHelGqBiHo88DCUFFFZc7VwTQpFNK04pzG6psKBJEDwqkZIH2jAvcQmHDA3zKz/lHsKtZyCf0zedUcRk2p5VbMGk8+hU+YYA2UHwLQxIAph3OxRuaxjhKWx76sX5vr0tI1AkAt/POdTF7iURzHVlZXtLppLS5OY6dA1DobCbhZrliGvSPL+A0NQQ24mSDGSX2aDhUm3oKSctuOV6zMW9xeVGSLJMXXvxPcvn6G2B+iBvAPrzykKyuH0XgDE/Z5iw6xIP4WJCNFkKHuFhYWpZ4z6YQ8BGV1hWkKYDN/kuXw0bt6iiuA2nNFVJm48GphkNZQZgTMNoJ/HBHD9jPzgj2+wDMcABmwT7sIUoB95TWZgSpDru6mmijmVsjHDcrXEhrrnCaQivo9kw+WCqn4a1q5axU1483ixg+APZP42Zk+tE6xdbX/4XzjTPnnFO7C+7tNHJX44yMJZimRRiKF9Wh15LKbZUekF96PQiJLiznOdThHAhiDoQ1B6KYq52Km5X1QAA8WiAIisUY70KQaQQi8sCyfEgGQt8F8LhghFPmoFF4BHBBvb4UJUIGE1BxBBHOawstWyRc0onbCo1GI9i0fYniNl77qiUQF7hQf3QEChmB2U0lf+e2zJ1Yk9Uzj+iAGK6AQp8Nj5qxKAtmag56Z519Bl2FcUP13tnagt2dS6/T1WWittmgBqAvg3GsrK1IGMby0mvfl+/98G9kMLkqYSeQKOjKYyef00UPubAst/9hDwGZhUU7z8juLGKUBhIEG4icD4UI1kYOWAeOW3kANrJZ4hNyTx0+iqMA8Auw4wJllqMUOXAgRcmlAGuCdwCqOwVzHBuTT/K8GHmuPw7DcIxIx2AVY8Q0QY3otE4YQ2nLq7Ow5ebit4p6UhVxnZe75XK50rlUpbuHVVpzRpc8APXP5A7S1kfqQEJ3AXwUAtyTDlA28cOoFZraiUK3ik0h7cqrOoBaFyTVg3ToQwvvg/D6CGMOCe6DInuo5R4A38GzNmobjMHhbI4YyA5gr3NCtw+LGsHUPuxrdsASOdD6QfDcJwG4gjiC3Wz1TfhFKgOVsOyZ4+SXskhld+c2gq2l012WIO5AanIHE47WYtFR46B5AVzgjxottyOqcXTbSGblyfzhI9Jifzmlt6r5gAG/oWo/I1PVBnjG+/HOruTpVFvwg05Hu7ysqcDcoMgmU1X5Kbm3t7fk+e/9tbz7wYtSBoX6O7b+pDx88jfrDuz/NE3AJNh+wO/Z5sBuLEpnItlDYpgAzsNVyQ0gk8c54LM6W6eEb0RaQ2ILbWsA2wWwvRwmeQ5/GfhkhnRxJleK8BOU4hTMgOCeIHcTkxWToiwmYEIKaMQ28b16UlZ+4vmSoE4St8pyv3RzI3ExH/uGe2KPtjeqlY5Um7PRZg2wWd4sPi2sB+4nuo9ULT/oGhX9G1DRg5kNnrcSVdHLfFpzKmVWcCo/5DUrEVTHVdEACKVAVKyeyblLkiqoCDDlZHESL1FLdRL4IsJg1bF/GfcUTAyN6i8b5QgkVcfVP7uE+J6g02Qq6dDeLUsKKS7dNGZw+ozSnJvqkU2oo1+manYNgleJzv1W8tKOWptm7Evnktu1jPb2VIKy8Y5p0giaj5HuKVR7M51KBTu7BTu9v7IOgOayefsWV4DVrjeu5MoWeqgf8vo7P5Tz774oGRudUX7taEFOHfsN6S+y65E9AVBhlBkBgshEk2/LZMiRkCgkl3Y1yqWCql0GHudZeyVsdwPdhxu55SgxgjkFaHFQBefcaVdHmSHdYwQ6xHOo4s4AknuI+0FdmkFZVgM/bA88PxgiohF4zwjphtruTp0cUh5MAXWZh147n9SFmebDMlmwa5xxWx9ueH9mcxOEMxuY8ms+4uxndQ11/dIcsfZ1SPAzByR4vlV6Ifcocd2ghGodebXuAlB6dQeU2IGpCVVceoBjH0nuQ/LgjHvP6ZUG6jsXKhenjepvl1UZ12UVlVUVgUghxd0AHAOwg288IPzwrVNCNpG6wQqgUuMMHgGOAVCL5FA4tWkJgEiSEViMJ+1On9JcF0mghOT66hy3DgghT6Q9FiVkF4DDQyU5HhUZAsR3HgB+9dJNWT90VJ5+9rd0eSIOcLHMAWFCMlcFAWjtfaaL8Wzevi3bIPC5uR53Uan7AHcUtmBjX5Tv/OBv5N3zL0Ntb0FCO3Li0WflxOmn1BwwKDSqAtpACRDbJZA405LRIet4SY6DQuGqGJXveRVUcSag9H2PQwYNnhkwOW74nYNRWBtboII7ALnnJQgzwbup6wGswh0zOaSUK6iUsL/LCbIxjaJ4igimUI+mKN8UbJPzrjO/9CGtSx1p5kENb7q4aFtvnjkorZHSB6r4z+WsPvhLdMBAzQH9Z88+UY82zte9PCrDZa+EDgp6rApYwVlWOikJAyQGyeCNITmGqN4BKH4PIewCojtI+Y4p6x2Q8C7E6i7eczH6AUA89HyfO1CMcU+iS7TxR3fdr3USA6jdwKo20AGgegq3H+VYOZA8O9IBZdfUEGA4oKJG7TputTlQWpcyimF7EzB5xgUeECQSSkAS3AQQD4K8aYSLWoEErZC7hMs2GMZ7127Ie+fPym1IY26jS56gQhTXrA22vpMpMDxKe10gIowQHuzpVksAFpkkE7nwwTm5cvltietQqpuOLIbH65Xl43Wn1+UQbwSGjCA3KFMkqaT9XIYh+CUyB9ZhOAmzNGzthootUK9hN0NJYsOYroSC8oAqXY2QMy4VbDeud1nW7i7St4Oy3Eayt6BKbeHZFlK7BZ1kG3neBlfaAefbDaJwD+8GblmOkKOJ61VT2EqJ49dZ2k7y1DEQ17H2XXN3TU76eB71wUazxr5+AOyf31Hc/Erch0lwt9/2o7QIIU2CmhK88lqmrloQuh3UMvfh7YJ4eqAB2OQ1bG9IcNzzHQDSBXG1oR+3QNAtPIugcsa4DyFdKcGhD1N5hh6PgKncIxkqs9ndDmlNSnIKQ5BCnCGdbGyDdwARajmMdA564awyqNoO+7hp2cQxkgXO00hw+qFdC2ApwPmc1sXuIJF33vlAFiNX+gDq2qHj8thjT8AOVlSrUKVtzTAaN51muiIrt0BaWFyoOd79wsWz8vwLfyFX338PlmqMQurIU3/wFVk6frj2QmSTTIMqNxxRzqS5PvdnRCqoWBDRZKHwCYlMCV1CGhvf9YsgDArfg9LMEWFcNVQk9bm8MFRylNa0LGEnq6R2pohkSgYK+50LLXDBhalTmwSMIqmDII39QLfvcU2WQX/KqjQujAvm2poYrm22L63vmsn1oNHsF+V+aTb3vY42eLP+edMPzm4yswtp2IlrU2ZAIzcuQUVDbEJq0qauADYqlbZFqrKDKkCyfEyRSaOdcxA5wAJ2ZF2CKEHpXgU7npYmCJwYpjTjLRuXSP8In41KHLmO+HBSqU0Ko53KriLbEsDneIhIEW4dcAVWaK15TmEH2QU1WvcfU5/4BUg1ED7BOY5DOXJ4GWf4qUuVyqvLy1JwSCm+VZsYjgiks/a5HWATRmHNmWq7o4G88/YP6nde+3bdqsLaB/iPPHmsXn/kM1XQBk/LASfkgQgHSnDN1gI2U7CPWhci5DjbImCLtyOZAHjQOTKUbYo8a2s3/E5QxLpGOFjhGIxVNwFAkQ2REa4VPvRcR6dpIgzY2GYEngm7uhyDqU4qKSdBLdPSC6YBVHATVVmRt/MocPIgmxSj6YJpu71qs7P3ANgfobPU9Ct0oGNtRX9enncvHB47j4RPqgSfCxe8pMggweugcvIIpngsbhWDCNuAdwdE1YYK34Xt3AUt0+buAu1dgLMLwoOUp73utFzdgtONIVU4+5Q7JoTgAEQg1/QFciCWK4FYY3+Q48EOVshbhVlX3wc3oGT3yR04zxrU58Jm1+SDm5QO7VuCnJkJghhPae3AIy39meS2zp6RFtj5pUQAs4/IAzeWdncJtnNfuHKrwrEB+AzrbMTzokDOnX+zPvutfy3+kJtthJJBxz367GfruWOfrw0KghM6OF5U5TU+oz1NpINL2r2tvQBSGjyyrAuUkwEPK0qqITBb8D4Dc8oC31e7Gup4ivJLkGHu9sEBKgkSzwXjp77rJuAcU2QvQWx47qaw6TMUSCZukMGSz4swzyvjmshtQVqHhh2QUZ2Vezf9uyZ8MJ8PgP2Ld79ycNMR4Kqinzvn7C5cdI+dWXHnTdetTN+ve5EPeEAApBGsYRifAQBet0HELcjTDoiuAwGu4LaHdEEkHQIdpMItO8kMWoAa9+HFAUzV7BPnIDmA3K19WsiVUwK9ADdbmwBux2GDGYdmsa0ZIIbcK0qqEew6c3TqE4HOEuQ7IpAA11VguN4jW+IhdSm9eRDkXL+bAOc9nartMP/zyS6+9eXw+sOyMrcgsI3hx6ok5AcMO2rH9dbelrz+0l/XN89+S5byTr2NnHzmd56tw/4peOhD20EEFNiqpVC/1yFAlN7UYDiQ33hBYBC2AfTZX51D28gB8hyR5Gk+5e4eqRdESeD6CcHtux5V8ASq0hTfJQgnganDjfgSBDj1hY1kbioeUJua3AWoy1ZZhFDB63BqJIW6v9C1oO4B1LOVSBtJrQXBYgRLtdcP3C/KfSzATQdiAcAFAP+ac+qrC+7FjV0nPrzgL3psTLUAzwsTgmIjLs0FEobgc9qgXG0lh3DqQEx1QM44Q3ID9JA+lPBscW9BnLUg12h/R9CAuSN/ZEwJ7ZFSnEhWNHPAO20BaKIwjIEOUJwHwlZQF6bmMC22tAPglOYEOZBEIxaJUAsXjqPauLkBu6F8N3A4oowqu/pjRjW0/cX6YcsX9dWrN+XC1V357IlT8vnTJ6Q7Nw8tIIIQRyyw8aHu1u+8+3b9H//t/wWleFifevSRevXxR+qlkycqKDg0j8kLcCARSB7SzlE7YDtuWUE0AzuGixPCvuZ08ALsCKAGsP2A862z0HMzpC6F/gw7uUjhN0G6OT488T0AvfaS2nPSwMWZSxBLlSIuPC8h8SGpQzev8gQ2dVggZNOLAzOqivJgS/ip2YCUg8BGOTwA9UfkPjbgpkMtO1//F7aRbeXsE86mnHOP9msvi1Y9KQJf2okPMRpUtRt5pgwh9mIYw3Fl/DbM6hakBqR4CaA7HQQGYDsdECekOge61Jz3iMNjN1uMjEdAQgjYgq4d7oQSAMR+VXPZZdeH4ygPdmpz6TcEo+MvgRRV07keO8AOwEON16Um4NnmAFIatrLJS8mKjJ/h3tdJHmxosyq7ddSWKZrpJ8tNfXN7JJsbt+TRI+vy8LHP1EtLy2wMqCFt642rV+u/+H/+vL529b1q5chq/fgXnq2OnnoEMpmNB1wUDfiG0cuW8QJnxArbmpM7wDvqkkvKAuBejnwV0ClyxJpBAuM+BJA5PhxqOIAMXpIi0CQzKVVwFLinyyK5gZ/CREjBDFRS74O6LvLKCQuTjIs6cAwMJ+NWbQV1L3KrRgUfPbJR64CUr31NOeADUH/07mMFbjoLEji1w8XtHb7hcLiql+/6tMOr9tSfTrgjL8HowAo1Ue363DQ7hoyDjV1CknsAOCQ4QE2Ag4x4b8HNHfMdL3ahplcwe2Gkcv+EEFos57KEADzoPwxga6oUh3DmXDOq5gpyPVMcAtyZqQDyGhTNsZkuTFZ2rMGiBdwIWLq8SB0ckOLclYON9XhIBsB57XoD1ZyTVGGfG64aRdFr8np3awhbPKq/8PnP19PxpHrj1R/WLzz/V9Xi0bl69fgj1alHn6yidlt7ujiZmmo3vubEMaC9QpLY1c2NjAUSG1KVyx2Jk3scMiqU2n4GVSVzAFrfgY0N4BLcyATOsLHLCjZ0mkJbYit5GnrwF0QZJDey7eRu4OaBUwHUxoI6A6h7Hw7qBw1mv3z3sQM33UGAHxyPbuLMW9yDmg473HilV+QmDCDBDfRfEGAMJTTm2acK7rotVdlxDcIG4GsA32kh6BbUbqj1FaT3rJHNAYogwQluDl+FDs0hZAFUbc74AMiFBwxo6NbgHLTJIdE5pJXgdjMD65PS2/G00Y0qO3OA8AFWgB2ClXtgULR6gQV94LOdDzKUOVWCJ83TEtAP69EwqS+cv1gfW1ur+62gev2lFyroJ1V/aaVaPfpwubh2uCoKdmdp255B3gyC0FVQwKhw7xZ5aQrY4QWvkTyOQ9UlhRFdjjKi6p15lMguwF1XADGltJu5XBbJkxQsIgWDyHOTZb6UmeMFuVd7hRf7RShQv2FT72ViHHiTArw165c936/Gh3bqZjDKPQ1mvNT7B+6jdxZEH09HVVcBzhtK8RWo6ZvSdkeHI7cB+RQ2s5dMIRRD2ONFBDkYOZTkjsQEsQ+QU6I7UgHwlOxOqyrBCATvHaj1kP6IACq6BboLKY54YYe7IVTiACjlfuIUsziotrN1nTulsEma/eXQfyHFIXRxht5AhCFCu1ocJDnQR5DTcZsiquJQk3FXiefCsgAv4S4dzCpkMKKkIWDbyKdJBh5U1snebjXY3a7a850ybHXLheXDJVR9SGla7VyZxIIZaaLk1kkdYEQFwoMhDskqgoAkR6ogte1sLjAxqOVcXhgAh6qNVKXIEO5hewPgkPCwwb3M8U0OYFP3zqthaooqKwq3MtIOof9PyjoPSwjqquefuG8LOM8PQP2rcR9ncKtrpPg3vvE1l3Z4o6bPmxvaml6EpSftSG3xPOWmOnlUQq+uaxP5lMyuF0OQRpBMLaAG6rhwYLaCH/IyAtHHkGQhFNjIcwNIcQdMgi3qsMfZXcbhqwA4VFsazLD3oapDmuM7ill84rNJ2iWaC+jrmQU6dGOECqhyWCvAohmZZQXqd4Fr6BOwC7jbDtdM504pBongiifAQs22Pc5lLXII28qB2u1XUIVh9tdl4Ifs1uLgdw4zA5ghsTl4tay55EpOoENTp8TGtZOD+eTQHgqkNuMzpMP2bXtOVpWwtwFomOkZJHhOVT1wgxzGSO4C0LXnGN8JijpPjVW/R2YXoI486C1ZVE6HO3XnzIn9YaMPGss+Pu5jD+7GKcgP2OHxxq6zeaLtsk+8DDliNPadFmSgA0meQuI6WWBB7kQeG84goT2fKwM7AK6DcwmQA/hSRXXlhCgISG0vgn+CWkFO0NdlA3KIWAegBrCREi58Dg2W49V9jwIXflwwBS57JgQ5hLRo1xmltweEcPEH5ANaPQ4WOyV8Xhewx9NpInHc0kUW7HB4gIIDRKsCvMSp/KDFwfc066Elc4YW+IeLM6KBrQ0JXQPMADcADcbAva3BPVzdNROMCBJdYGsT6HgGlRxp5JI4OQx92OIlbG+A2vNzFwyghurdFq/w4wDWNsKLIaFz2NPdonShfrcGK9Xtlazswaa+Gp9lluSRjUP13cBGDsGg+O6B+9W5Twy46RqA0w7nPW1xBTlU9bx7N8idEvQKuxkACKC8hp7nAaxc0MmBCl6FVjKXESQTtMog9H2o4QB1XXpQ66maVwpwAEP7xOuyChzf4zUXCGfXGUFNVd2Dza7gVlUdcpdDu42BeNRFJGgMA220y3HmIBV4ZbcYPuEPV1VNdY300oAL+TD/Ae48m1QO7NdWZ7EKo1ZZmNz4PgDucDM1jz1wHBeua4ITwKhKcgJo/mzF1j2cOISU4+gBZG5TUHGBhRwaTEFQQ4rDZC9w7xSOz0UNvcKtTeFGXhF6nJAXlCagPd0qQ+6yXk7LZNyvaVNrQ9nGRs1x4KwHOs4X4PkBqD8+7hMFbroG4LwmyFfO3ga4V2GPwxaH8F1sG1Bn6Rm/8pwyhKzmAE5I3hLapYJdAmMAeADcc2sAno3YsNcrN6wAaii/ADSkdl2FMIppc+NdFfAZoiQyAW5I8Jn0hrKt49CQII+Sm8NP2aBmoEtD+Ar+7bxxThKnuY5riGba1wgKCrH2f3MsO6dNV+zPVi+j3R2kJKr7i2tcXQpquVNCSTCU6YizKCHBKalhLgDAAKgCmRPaIO5hDTteXSBxOAc4HPjnM4C4gHTWRWgjqPNlAevclEB14IEfZbWp46yMkq4JkUSnNy1b4Wq1t+nCpv7whjKS0QNQf/zcJw7cM3dXY1vTot6o6qM8cnuF75rAeJ2xBXoNkFcZVw6SIKuMHwaeb4oicEPuzu0DxLCnXRfcwAsIdJixQcWWc5xB8mEFoCMqDlmFRgDQA8amLgl0gBtSG+CGkAaVwzBQUq/txBPbVQbxCiuXEpumOnVqXNFst11mzI1L7R2yk9tplfX25k1Y8X61vHwEsC9LJpcNZuy/xntDaQ17mbPcDCIFUCG9Xa4KTxBbMNelMcincYOoQMAGVrNhF7wPMFdehCQYSGUrpcdlVoILQrmPYE9LtRtIFYZSdTq43j1cPwJJfa9N/QDUH2/3SQV34yzI6WbqegPyK4vrDrvOGpDHJTR2D6p7UnqAOqR64Uvl+1G37atUV+Cy0awG0P2AwNVnBH3Jdw5wbyU3UOwDaOzH4tAxmPTaowWVvMYT4B6erELOnU5LqtszUEM86jsfRjFbx3ltfRPc+ICDUsAboEsn42pvuFstrR9nULB3YWMHHBvucQUmdneRX3A4uRrnsBIgjV0AGlIZtjO0Dgh2gJldY/gOvk0KMMew3aG9I1E4t0KcMzCOuhrCyAh3q8q2fJtqvLNY7x6+AVDfa0+j0B80lH0i3Ccd3I3bl+RWVbet6vdK8qQcuK0KYE8qr6gTtzXX8STs+2FeeinADjHuiW8AWNevcYiv4FUbG0jUc+3hDAMVGjm0ANcDuLTfmyq5a4BriEZIdqfSpjRI6rrkWFA4gBj/7LviSmUpnpQ5DlwDbQoWP/Bh2oNF4L42pt4dblbt7kIVBxGAylSFBso/dAGAGsB1XR9Sl0NYauNHAUCe44Ce4XOIvFdGIc8w9gHkaVSUHtv5q7D0kawpF5jJp2UIMM/3u/U2pPTacKe+GmeVBfQ5TRPn3T+wpz+Z7tMC7n0HkNs83QN0jlWfyG23PVxxMnfgHuvOO+bwwr5ED2HVGhdSOIsh2XHvArQAfAVxqWAHiAluaM54DogDwXzmiu/Cv8vWNNjxDlci45gaCFCOU71TvjpXlL1pUPRxEPAGP1zOHCKYq0dAGFuQwyavg8CvkmkO8V/TvEeo5Alsq3NL8WGYQx0JfESpGr6B9BVTOBFUBAM/PtUO3Q3EgWROkANK5xDSOU/bNVXu+fGwVgl9CBJ6t5HQ5yCh74CZ7gGgP7nuUwduOlCjJcl9gN/WfF64MXYWDiVOd/G4M28ed8PuxBlBorcA8AQGd9Qdu2ba9vJ66sZe7BVVBuDiz428IK88P4zdykk9iE4XQl3PlUBMuyWRrkNSGQ8E+uys48/UEdYEsHWBquV0fFbgJmHfN9eC0YZ34R5kFWx/LqoADoHHTlDllMKQsCEA7hHIIVeVoKUBqcyBeCVUEIA6QDAEdDuL6jEAThs6BqATAHq62K8poe9Wuy2oGa8FNlsNHqjen3T3qQR340Cd+yD/Ok52QooFeu/wo068ANv8xjqA7u8DPYhTJ4HiSomelmM3ghqfQ5QGsetSqkMTVoPbhC7nibJ1CxcAN8z2AmeGTedwUTPh4oQW8LwWgR6u5zuOT6rKq3PJJMcNTPha9WfY3oGPaxx8xnuXMy9LqAmQ5rnTgmS2+2DfC+ZeZ1rDXFd1m4BuJLScFflwQMMhpfh/AOpPidsnxk+7a4DOeeO8J9jvss9nQG/1h060s+gQ7NvDqdNZCF1/0gGsrGSfpDFkJvAcFI4L9TuHRu4VHCQGk9oPnalMoYFzTMyHOS6zfn+XcDHYsKinU0pu2N9FoEDzAV4T5rUpwjrFNVu18yypO+24Dveganfa9Y+TzAzjoA3N8wM7+tPvfm3AfcDtt7AT6A3IeX+wIY6t7fcCPWz1HUp2gn0UZw6luxdw9qjIJOVyY9b5IcHOdSPGOHj+2dxuniGFPWnHGQAd1QWAXADIWRrXlMq0m9NkXDeS+V5AM4wPaxSjA6Dp9u8fuE+n2yfIX1e33wDXuAMNcbwl2HmmZOf5XunOZ9vDnp7DFve/+8W4vN+q5ZZINgMwnzUg5vWHSWa6B9L5gaP7hRHjp8UdbG3XM9xByc7zHcAfgiq/s+/vo3AHbWXef5iaTfdAOj9wB91HSpifcGebixt4HAA73b2A/yjd/YBMd09DGN1d7x+4X2/3kRPmp9X9iDr/S3AP1OsH7mdxD8D9i3Naloq+nxeCs9qYnR4A+YF74B64B+6Bu9eJ/P9O3/ECifmb2wAAAABJRU5ErkJggg=="/>
          <p:cNvSpPr>
            <a:spLocks noChangeAspect="1" noChangeArrowheads="1"/>
          </p:cNvSpPr>
          <p:nvPr/>
        </p:nvSpPr>
        <p:spPr bwMode="auto">
          <a:xfrm>
            <a:off x="212724" y="-144463"/>
            <a:ext cx="1758653" cy="175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73166" y="1167748"/>
            <a:ext cx="10600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>
                <a:solidFill>
                  <a:srgbClr val="52901C"/>
                </a:solidFill>
                <a:latin typeface="Segoe Print" panose="02000600000000000000" pitchFamily="2" charset="0"/>
              </a:rPr>
              <a:t>Progetto che prevede azioni e partecipazioni ad eventi dedicati alla diffusione di iniziative per prevenire il bullismo e il </a:t>
            </a:r>
            <a:r>
              <a:rPr lang="it-IT" sz="2000" b="1" err="1">
                <a:solidFill>
                  <a:srgbClr val="52901C"/>
                </a:solidFill>
                <a:latin typeface="Segoe Print" panose="02000600000000000000" pitchFamily="2" charset="0"/>
              </a:rPr>
              <a:t>cyberbullismo</a:t>
            </a:r>
            <a:r>
              <a:rPr lang="it-IT" sz="2000" b="1">
                <a:solidFill>
                  <a:srgbClr val="52901C"/>
                </a:solidFill>
                <a:latin typeface="Segoe Print" panose="02000600000000000000" pitchFamily="2" charset="0"/>
              </a:rPr>
              <a:t>.</a:t>
            </a:r>
            <a:endParaRPr lang="it-IT" sz="2000" b="1"/>
          </a:p>
        </p:txBody>
      </p:sp>
      <p:pic>
        <p:nvPicPr>
          <p:cNvPr id="8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4545D475-9288-FA68-953F-4001EF244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741" y="3205080"/>
            <a:ext cx="2642937" cy="29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90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545204" y="1403731"/>
            <a:ext cx="7792084" cy="3093154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2260"/>
              </a:spcBef>
            </a:pPr>
            <a:r>
              <a:rPr dirty="0"/>
              <a:t>I</a:t>
            </a:r>
            <a:r>
              <a:rPr spc="-50" dirty="0"/>
              <a:t> </a:t>
            </a:r>
            <a:r>
              <a:rPr dirty="0"/>
              <a:t>SERVIZI</a:t>
            </a:r>
          </a:p>
          <a:p>
            <a:pPr marL="12065" marR="5080" indent="3175" algn="ctr">
              <a:lnSpc>
                <a:spcPct val="150000"/>
              </a:lnSpc>
            </a:pPr>
            <a:r>
              <a:rPr dirty="0"/>
              <a:t>IN </a:t>
            </a:r>
            <a:r>
              <a:rPr spc="-5" dirty="0"/>
              <a:t>COLLABORAZIONE CON LE </a:t>
            </a:r>
            <a:r>
              <a:rPr dirty="0"/>
              <a:t> </a:t>
            </a:r>
            <a:r>
              <a:rPr spc="-5" dirty="0"/>
              <a:t>ASSOCIAZIONI</a:t>
            </a:r>
            <a:r>
              <a:rPr spc="-55" dirty="0"/>
              <a:t> </a:t>
            </a:r>
            <a:r>
              <a:rPr dirty="0"/>
              <a:t>DEL</a:t>
            </a:r>
            <a:r>
              <a:rPr spc="-65" dirty="0"/>
              <a:t> </a:t>
            </a:r>
            <a:r>
              <a:rPr dirty="0"/>
              <a:t>TERRITORIO</a:t>
            </a:r>
          </a:p>
          <a:p>
            <a:pPr marL="5715" algn="ctr">
              <a:lnSpc>
                <a:spcPct val="100000"/>
              </a:lnSpc>
              <a:spcBef>
                <a:spcPts val="1660"/>
              </a:spcBef>
            </a:pPr>
            <a:r>
              <a:rPr sz="2400" dirty="0" err="1"/>
              <a:t>attivati</a:t>
            </a:r>
            <a:r>
              <a:rPr sz="2400" spc="-20" dirty="0"/>
              <a:t> </a:t>
            </a:r>
            <a:r>
              <a:rPr sz="2400" spc="-5" dirty="0" err="1"/>
              <a:t>nell'a</a:t>
            </a:r>
            <a:r>
              <a:rPr sz="2400" spc="-5" dirty="0"/>
              <a:t>.</a:t>
            </a:r>
            <a:r>
              <a:rPr sz="2400" spc="-15" dirty="0"/>
              <a:t> </a:t>
            </a:r>
            <a:r>
              <a:rPr sz="2400" dirty="0"/>
              <a:t>s.</a:t>
            </a:r>
            <a:r>
              <a:rPr sz="2400" spc="-20" dirty="0"/>
              <a:t> </a:t>
            </a:r>
            <a:r>
              <a:rPr sz="2400" spc="5" dirty="0" smtClean="0"/>
              <a:t>202</a:t>
            </a:r>
            <a:r>
              <a:rPr lang="it-IT" sz="2400" spc="5" dirty="0"/>
              <a:t>4</a:t>
            </a:r>
            <a:r>
              <a:rPr sz="2400" spc="5" dirty="0" smtClean="0"/>
              <a:t>-2</a:t>
            </a:r>
            <a:r>
              <a:rPr lang="it-IT" sz="2400" spc="5" dirty="0"/>
              <a:t>5</a:t>
            </a:r>
            <a:endParaRPr sz="2400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2664" y="900161"/>
            <a:ext cx="5621935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>
                <a:latin typeface="Segoe Print" panose="02000600000000000000" pitchFamily="2" charset="0"/>
              </a:rPr>
              <a:t>I.</a:t>
            </a:r>
            <a:r>
              <a:rPr spc="415">
                <a:latin typeface="Segoe Print" panose="02000600000000000000" pitchFamily="2" charset="0"/>
              </a:rPr>
              <a:t> </a:t>
            </a:r>
            <a:r>
              <a:rPr spc="-215">
                <a:latin typeface="Segoe Print" panose="02000600000000000000" pitchFamily="2" charset="0"/>
              </a:rPr>
              <a:t>C.</a:t>
            </a:r>
            <a:r>
              <a:rPr spc="434">
                <a:latin typeface="Segoe Print" panose="02000600000000000000" pitchFamily="2" charset="0"/>
              </a:rPr>
              <a:t> </a:t>
            </a:r>
            <a:r>
              <a:rPr spc="-45">
                <a:latin typeface="Segoe Print" panose="02000600000000000000" pitchFamily="2" charset="0"/>
              </a:rPr>
              <a:t>GIGI</a:t>
            </a:r>
            <a:r>
              <a:rPr spc="434">
                <a:latin typeface="Segoe Print" panose="02000600000000000000" pitchFamily="2" charset="0"/>
              </a:rPr>
              <a:t> </a:t>
            </a:r>
            <a:r>
              <a:rPr spc="15">
                <a:latin typeface="Segoe Print" panose="02000600000000000000" pitchFamily="2" charset="0"/>
              </a:rPr>
              <a:t>PROIETTI</a:t>
            </a:r>
          </a:p>
        </p:txBody>
      </p:sp>
    </p:spTree>
    <p:extLst>
      <p:ext uri="{BB962C8B-B14F-4D97-AF65-F5344CB8AC3E}">
        <p14:creationId xmlns:p14="http://schemas.microsoft.com/office/powerpoint/2010/main" val="370156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633362" cy="130313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175471" y="1564957"/>
            <a:ext cx="3805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spc="-5">
                <a:solidFill>
                  <a:srgbClr val="FF0000"/>
                </a:solidFill>
                <a:latin typeface="Segoe Print"/>
                <a:cs typeface="Segoe Print"/>
              </a:rPr>
              <a:t>I. C. Gigi Proietti </a:t>
            </a:r>
            <a:endParaRPr lang="it-IT" sz="3200" b="1"/>
          </a:p>
        </p:txBody>
      </p:sp>
      <p:sp>
        <p:nvSpPr>
          <p:cNvPr id="10" name="Rettangolo 9"/>
          <p:cNvSpPr/>
          <p:nvPr/>
        </p:nvSpPr>
        <p:spPr>
          <a:xfrm>
            <a:off x="0" y="30480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pc="-5">
                <a:solidFill>
                  <a:schemeClr val="accent2"/>
                </a:solidFill>
                <a:latin typeface="Segoe Print" panose="02000600000000000000" pitchFamily="2" charset="0"/>
              </a:rPr>
              <a:t>LE COLLABORAZIONI </a:t>
            </a:r>
          </a:p>
          <a:p>
            <a:pPr algn="ctr"/>
            <a:r>
              <a:rPr lang="it-IT" sz="2800" b="1" spc="-5">
                <a:solidFill>
                  <a:schemeClr val="accent2"/>
                </a:solidFill>
                <a:latin typeface="Segoe Print" panose="02000600000000000000" pitchFamily="2" charset="0"/>
              </a:rPr>
              <a:t>CON ASSOCIAZIONI DEL TERRITORIO</a:t>
            </a:r>
            <a:endParaRPr lang="it-IT" sz="1400" b="1">
              <a:solidFill>
                <a:schemeClr val="accent2"/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43200"/>
            <a:ext cx="9716342" cy="355884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09333"/>
            <a:ext cx="2490044" cy="14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19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30480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pc="-5">
                <a:solidFill>
                  <a:srgbClr val="FF0000"/>
                </a:solidFill>
                <a:latin typeface="Segoe Print" panose="02000600000000000000" pitchFamily="2" charset="0"/>
              </a:rPr>
              <a:t>LE COLLABORAZIONI </a:t>
            </a:r>
          </a:p>
          <a:p>
            <a:pPr algn="ctr"/>
            <a:r>
              <a:rPr lang="it-IT" sz="2800" b="1" spc="-5">
                <a:solidFill>
                  <a:srgbClr val="FF0000"/>
                </a:solidFill>
                <a:latin typeface="Segoe Print" panose="02000600000000000000" pitchFamily="2" charset="0"/>
              </a:rPr>
              <a:t>CON ASSOCIAZIONI DEL TERRITORIO</a:t>
            </a:r>
            <a:endParaRPr lang="it-IT" sz="1400" b="1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57300"/>
            <a:ext cx="7467600" cy="5600700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245"/>
            <a:ext cx="19050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27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30480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pc="-5">
                <a:solidFill>
                  <a:srgbClr val="FF0000"/>
                </a:solidFill>
                <a:latin typeface="Segoe Print" panose="02000600000000000000" pitchFamily="2" charset="0"/>
              </a:rPr>
              <a:t>LE COLLABORAZIONI </a:t>
            </a:r>
          </a:p>
          <a:p>
            <a:pPr algn="ctr"/>
            <a:r>
              <a:rPr lang="it-IT" sz="2800" b="1" spc="-5">
                <a:solidFill>
                  <a:srgbClr val="FF0000"/>
                </a:solidFill>
                <a:latin typeface="Segoe Print" panose="02000600000000000000" pitchFamily="2" charset="0"/>
              </a:rPr>
              <a:t>CON ASSOCIAZIONI DEL TERRITORIO</a:t>
            </a:r>
            <a:endParaRPr lang="it-IT" sz="1400" b="1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0D0C550E-AF43-F822-64B1-E181F92FA578}"/>
              </a:ext>
            </a:extLst>
          </p:cNvPr>
          <p:cNvSpPr txBox="1"/>
          <p:nvPr/>
        </p:nvSpPr>
        <p:spPr>
          <a:xfrm>
            <a:off x="662473" y="1488059"/>
            <a:ext cx="11529527" cy="160300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100"/>
              </a:spcBef>
            </a:pPr>
            <a:r>
              <a:rPr lang="it-IT" sz="2000" b="1" spc="-5" dirty="0" err="1">
                <a:solidFill>
                  <a:srgbClr val="52901C"/>
                </a:solidFill>
                <a:latin typeface="Segoe Print"/>
                <a:cs typeface="Segoe Print"/>
              </a:rPr>
              <a:t>FondazioneMondoDigitale</a:t>
            </a:r>
            <a:r>
              <a:rPr lang="it-IT" sz="2000" b="1" spc="-5" dirty="0">
                <a:solidFill>
                  <a:srgbClr val="52901C"/>
                </a:solidFill>
                <a:latin typeface="Segoe Print"/>
                <a:cs typeface="Segoe Print"/>
              </a:rPr>
              <a:t> - (FMD)</a:t>
            </a:r>
          </a:p>
          <a:p>
            <a:pPr marL="12700" marR="5080">
              <a:spcBef>
                <a:spcPts val="100"/>
              </a:spcBef>
            </a:pPr>
            <a:r>
              <a:rPr lang="it-IT" sz="2000" b="1" spc="-5" dirty="0">
                <a:solidFill>
                  <a:srgbClr val="52901C"/>
                </a:solidFill>
                <a:latin typeface="Segoe Print"/>
                <a:cs typeface="Segoe Print"/>
              </a:rPr>
              <a:t>EDUCAZIONE CIVICA &amp; CITTADINANZA DIGITALE</a:t>
            </a:r>
          </a:p>
          <a:p>
            <a:pPr marL="12700" marR="5080">
              <a:spcBef>
                <a:spcPts val="100"/>
              </a:spcBef>
            </a:pPr>
            <a:endParaRPr lang="it-IT" sz="2000" b="1" spc="-5" dirty="0">
              <a:solidFill>
                <a:srgbClr val="52901C"/>
              </a:solidFill>
              <a:latin typeface="Segoe Print"/>
              <a:cs typeface="Segoe Print"/>
            </a:endParaRPr>
          </a:p>
          <a:p>
            <a:pPr marL="12700" marR="5080">
              <a:spcBef>
                <a:spcPts val="100"/>
              </a:spcBef>
            </a:pPr>
            <a:r>
              <a:rPr lang="it-IT" sz="2000" b="1" spc="-5" dirty="0">
                <a:solidFill>
                  <a:srgbClr val="52901C"/>
                </a:solidFill>
                <a:latin typeface="Segoe Print"/>
                <a:cs typeface="Segoe Print"/>
              </a:rPr>
              <a:t>Laboratori di  robotica, coding, fabbricazione digitale</a:t>
            </a:r>
          </a:p>
          <a:p>
            <a:pPr marL="12700" marR="5080">
              <a:spcBef>
                <a:spcPts val="100"/>
              </a:spcBef>
            </a:pPr>
            <a:r>
              <a:rPr lang="it-IT" sz="2000" b="1" spc="-5" dirty="0">
                <a:solidFill>
                  <a:srgbClr val="52901C"/>
                </a:solidFill>
                <a:latin typeface="Segoe Print"/>
                <a:cs typeface="Segoe Print"/>
              </a:rPr>
              <a:t>per usare in modo critico e consapevole la Rete e i Media. </a:t>
            </a:r>
            <a:endParaRPr b="1" spc="-5" dirty="0">
              <a:solidFill>
                <a:srgbClr val="52901C"/>
              </a:solidFill>
              <a:latin typeface="Segoe Print"/>
              <a:cs typeface="Segoe Print"/>
            </a:endParaRPr>
          </a:p>
        </p:txBody>
      </p:sp>
      <p:pic>
        <p:nvPicPr>
          <p:cNvPr id="6" name="Immagine 11" descr="Immagine che contiene testo, bigliettodavisita&#10;&#10;Descrizione generata automaticamente">
            <a:extLst>
              <a:ext uri="{FF2B5EF4-FFF2-40B4-BE49-F238E27FC236}">
                <a16:creationId xmlns:a16="http://schemas.microsoft.com/office/drawing/2014/main" id="{341E6CAC-7555-9DAB-BDB8-8AF0854F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0000">
            <a:off x="6540731" y="3011840"/>
            <a:ext cx="3879515" cy="33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80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664" y="900161"/>
            <a:ext cx="5698135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sz="4200">
              <a:latin typeface="Segoe Print" panose="02000600000000000000" pitchFamily="2" charset="0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35121" y="2329434"/>
            <a:ext cx="7703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600" b="1" spc="-5">
                <a:solidFill>
                  <a:srgbClr val="F59DF1"/>
                </a:solidFill>
                <a:latin typeface="Segoe Print"/>
                <a:cs typeface="Segoe Print"/>
              </a:rPr>
              <a:t>I DATI INVALSI DI ISTITUTO</a:t>
            </a:r>
            <a:endParaRPr sz="3600">
              <a:solidFill>
                <a:srgbClr val="F59DF1"/>
              </a:solidFill>
              <a:latin typeface="Segoe Print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125436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93590" y="455421"/>
            <a:ext cx="3998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i="0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I DATI INVALSI</a:t>
            </a:r>
            <a:endParaRPr sz="3600">
              <a:solidFill>
                <a:schemeClr val="tx2">
                  <a:lumMod val="60000"/>
                  <a:lumOff val="40000"/>
                </a:schemeClr>
              </a:solidFill>
              <a:latin typeface="Segoe Print"/>
              <a:cs typeface="Segoe Prin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967" y="1276405"/>
            <a:ext cx="10521950" cy="1074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00"/>
              </a:spcBef>
            </a:pPr>
            <a:r>
              <a:rPr lang="it-IT" sz="2400" b="1" spc="-5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Gli alunni delle classi</a:t>
            </a:r>
            <a:r>
              <a:rPr lang="it-IT" sz="2400" b="1" spc="5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sz="2400" b="1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III di scuola</a:t>
            </a:r>
            <a:r>
              <a:rPr lang="it-IT" sz="2400" b="1" spc="-15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sz="2400" b="1" spc="-5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secondaria</a:t>
            </a:r>
            <a:r>
              <a:rPr lang="it-IT" sz="2400" b="1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sz="2400" b="1" spc="-5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di</a:t>
            </a:r>
            <a:r>
              <a:rPr lang="it-IT" sz="2400" b="1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 primo</a:t>
            </a:r>
            <a:r>
              <a:rPr lang="it-IT" sz="2400" b="1" spc="5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sz="2400" b="1" spc="-5">
                <a:solidFill>
                  <a:schemeClr val="tx2">
                    <a:lumMod val="60000"/>
                    <a:lumOff val="40000"/>
                  </a:schemeClr>
                </a:solidFill>
                <a:latin typeface="Segoe Print"/>
                <a:cs typeface="Segoe Print"/>
              </a:rPr>
              <a:t>grado sostengono nel mese di aprile le Prove Nazionali Invalsi. </a:t>
            </a:r>
            <a:endParaRPr lang="it-IT" sz="2400">
              <a:solidFill>
                <a:schemeClr val="tx2">
                  <a:lumMod val="60000"/>
                  <a:lumOff val="40000"/>
                </a:schemeClr>
              </a:solidFill>
              <a:latin typeface="Segoe Print"/>
              <a:cs typeface="Segoe Prin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0916" y="2819400"/>
            <a:ext cx="10521950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spc="-5" dirty="0">
                <a:solidFill>
                  <a:srgbClr val="FF0000"/>
                </a:solidFill>
                <a:latin typeface="Segoe Print"/>
                <a:cs typeface="Segoe Print"/>
              </a:rPr>
              <a:t>RISULTATI INVALSI </a:t>
            </a:r>
            <a:r>
              <a:rPr lang="it-IT" sz="2800" b="1" spc="-5" dirty="0" smtClean="0">
                <a:solidFill>
                  <a:srgbClr val="FF0000"/>
                </a:solidFill>
                <a:latin typeface="Segoe Print"/>
                <a:cs typeface="Segoe Print"/>
              </a:rPr>
              <a:t>2023-24</a:t>
            </a:r>
            <a:endParaRPr lang="it-IT" sz="2800" b="1" spc="-5" dirty="0">
              <a:solidFill>
                <a:srgbClr val="FF0000"/>
              </a:solidFill>
              <a:latin typeface="Segoe Print"/>
              <a:cs typeface="Segoe Print"/>
            </a:endParaRPr>
          </a:p>
          <a:p>
            <a:pPr algn="just">
              <a:lnSpc>
                <a:spcPct val="150000"/>
              </a:lnSpc>
            </a:pPr>
            <a:r>
              <a:rPr lang="it-IT" sz="2800" b="1" spc="-5" dirty="0">
                <a:solidFill>
                  <a:srgbClr val="FF0000"/>
                </a:solidFill>
                <a:latin typeface="Segoe Print"/>
                <a:cs typeface="Segoe Print"/>
              </a:rPr>
              <a:t>In tutte le prove l’Istituto ha ottenuto risultati sopra la media nazionale, come dimostrano i grafici riportati dal sito dell’Invalsi.</a:t>
            </a:r>
          </a:p>
        </p:txBody>
      </p:sp>
    </p:spTree>
    <p:extLst>
      <p:ext uri="{BB962C8B-B14F-4D97-AF65-F5344CB8AC3E}">
        <p14:creationId xmlns:p14="http://schemas.microsoft.com/office/powerpoint/2010/main" val="46048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5545" y="373126"/>
            <a:ext cx="72758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i="0" spc="-5">
                <a:solidFill>
                  <a:srgbClr val="006FC0"/>
                </a:solidFill>
                <a:latin typeface="Segoe Print"/>
                <a:cs typeface="Segoe Print"/>
              </a:rPr>
              <a:t>ATTIVAZIONE DEL SERVIZIO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78733" y="866902"/>
            <a:ext cx="4847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006FC0"/>
                </a:solidFill>
                <a:latin typeface="Segoe Print"/>
                <a:cs typeface="Segoe Print"/>
              </a:rPr>
              <a:t>ISCRIZIONI</a:t>
            </a:r>
            <a:r>
              <a:rPr sz="3600" b="1" spc="-2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3600" b="1">
                <a:solidFill>
                  <a:srgbClr val="006FC0"/>
                </a:solidFill>
                <a:latin typeface="Segoe Print"/>
                <a:cs typeface="Segoe Print"/>
              </a:rPr>
              <a:t>ON</a:t>
            </a:r>
            <a:r>
              <a:rPr sz="3600" b="1" spc="-3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3600" b="1" spc="-10">
                <a:solidFill>
                  <a:srgbClr val="006FC0"/>
                </a:solidFill>
                <a:latin typeface="Segoe Print"/>
                <a:cs typeface="Segoe Print"/>
              </a:rPr>
              <a:t>LINE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14400" y="1720840"/>
            <a:ext cx="9829800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7345" indent="-347345" algn="just">
              <a:lnSpc>
                <a:spcPct val="150000"/>
              </a:lnSpc>
            </a:pPr>
            <a:r>
              <a:rPr lang="it-IT" sz="2000" b="1" dirty="0">
                <a:solidFill>
                  <a:schemeClr val="tx2"/>
                </a:solidFill>
                <a:latin typeface="Segoe Print"/>
              </a:rPr>
              <a:t>L’accesso al sito </a:t>
            </a:r>
            <a:r>
              <a:rPr lang="it-IT" sz="2000" b="1" dirty="0">
                <a:solidFill>
                  <a:srgbClr val="FF0000"/>
                </a:solidFill>
                <a:latin typeface="Segoe Print"/>
              </a:rPr>
              <a:t>https://unica.istruzione.gov.it/it</a:t>
            </a:r>
            <a:r>
              <a:rPr lang="it-IT" sz="2000" b="1" dirty="0">
                <a:solidFill>
                  <a:schemeClr val="tx2"/>
                </a:solidFill>
                <a:latin typeface="Segoe Print"/>
              </a:rPr>
              <a:t> avviene attraverso</a:t>
            </a:r>
          </a:p>
          <a:p>
            <a:pPr marL="347345" indent="-347345" algn="just">
              <a:lnSpc>
                <a:spcPct val="150000"/>
              </a:lnSpc>
              <a:buFontTx/>
              <a:buChar char="-"/>
            </a:pPr>
            <a:r>
              <a:rPr lang="it-IT" sz="2000" b="1" dirty="0">
                <a:solidFill>
                  <a:schemeClr val="tx2"/>
                </a:solidFill>
                <a:latin typeface="Segoe Print"/>
              </a:rPr>
              <a:t>SPID (Sistema Pubblico di Identità Digitale);</a:t>
            </a:r>
          </a:p>
          <a:p>
            <a:pPr marL="347345" indent="-347345" algn="just">
              <a:lnSpc>
                <a:spcPct val="150000"/>
              </a:lnSpc>
              <a:buFontTx/>
              <a:buChar char="-"/>
            </a:pPr>
            <a:r>
              <a:rPr lang="it-IT" sz="2000" b="1" dirty="0">
                <a:solidFill>
                  <a:schemeClr val="tx2"/>
                </a:solidFill>
                <a:latin typeface="Segoe Print"/>
              </a:rPr>
              <a:t>CIE (Carta di identità elettronica) o </a:t>
            </a:r>
            <a:r>
              <a:rPr lang="it-IT" sz="2000" b="1" dirty="0" err="1">
                <a:solidFill>
                  <a:schemeClr val="tx2"/>
                </a:solidFill>
                <a:latin typeface="Segoe Print"/>
              </a:rPr>
              <a:t>eIDAS</a:t>
            </a:r>
            <a:r>
              <a:rPr lang="it-IT" sz="2000" b="1" dirty="0">
                <a:solidFill>
                  <a:schemeClr val="tx2"/>
                </a:solidFill>
                <a:latin typeface="Segoe Print"/>
              </a:rPr>
              <a:t> (</a:t>
            </a:r>
            <a:r>
              <a:rPr lang="it-IT" sz="2000" b="1" dirty="0" err="1">
                <a:solidFill>
                  <a:schemeClr val="tx2"/>
                </a:solidFill>
                <a:latin typeface="Segoe Print"/>
              </a:rPr>
              <a:t>electronic</a:t>
            </a:r>
            <a:r>
              <a:rPr lang="it-IT" sz="2000" b="1" dirty="0">
                <a:solidFill>
                  <a:schemeClr val="tx2"/>
                </a:solidFill>
                <a:latin typeface="Segoe Print"/>
              </a:rPr>
              <a:t> </a:t>
            </a:r>
            <a:r>
              <a:rPr lang="it-IT" sz="2000" b="1" dirty="0" err="1">
                <a:solidFill>
                  <a:schemeClr val="tx2"/>
                </a:solidFill>
                <a:latin typeface="Segoe Print"/>
              </a:rPr>
              <a:t>IDentification</a:t>
            </a:r>
            <a:r>
              <a:rPr lang="it-IT" sz="2000" b="1" dirty="0">
                <a:solidFill>
                  <a:schemeClr val="tx2"/>
                </a:solidFill>
                <a:latin typeface="Segoe Print"/>
              </a:rPr>
              <a:t> Authentication and Signature) </a:t>
            </a:r>
          </a:p>
          <a:p>
            <a:pPr marL="347345" indent="-347345" algn="just">
              <a:lnSpc>
                <a:spcPct val="150000"/>
              </a:lnSpc>
              <a:buFontTx/>
              <a:buChar char="-"/>
            </a:pPr>
            <a:r>
              <a:rPr lang="it-IT" sz="2000" b="1" dirty="0">
                <a:solidFill>
                  <a:schemeClr val="tx2"/>
                </a:solidFill>
                <a:latin typeface="Segoe Print"/>
              </a:rPr>
              <a:t>Per maggiori informazioni, accedere al sito web che sarà disponibile nei prossimi giorni</a:t>
            </a:r>
          </a:p>
          <a:p>
            <a:pPr algn="just">
              <a:lnSpc>
                <a:spcPct val="150000"/>
              </a:lnSpc>
            </a:pPr>
            <a:r>
              <a:rPr lang="it-IT" sz="2000" b="1" dirty="0">
                <a:solidFill>
                  <a:schemeClr val="tx2"/>
                </a:solidFill>
                <a:latin typeface="Segoe Print"/>
              </a:rPr>
              <a:t> </a:t>
            </a:r>
          </a:p>
          <a:p>
            <a:pPr algn="just">
              <a:lnSpc>
                <a:spcPct val="150000"/>
              </a:lnSpc>
            </a:pPr>
            <a:endParaRPr lang="it-IT" sz="20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8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F2535AC-3C07-C7E2-27DB-91BD2967A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234" b="19039"/>
          <a:stretch/>
        </p:blipFill>
        <p:spPr>
          <a:xfrm>
            <a:off x="0" y="1296383"/>
            <a:ext cx="12192000" cy="18376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58AE7D-3C8B-7541-09DB-5D53B7EA200D}"/>
              </a:ext>
            </a:extLst>
          </p:cNvPr>
          <p:cNvSpPr txBox="1"/>
          <p:nvPr/>
        </p:nvSpPr>
        <p:spPr>
          <a:xfrm>
            <a:off x="656794" y="387408"/>
            <a:ext cx="594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000" b="1" u="sng" dirty="0">
                <a:solidFill>
                  <a:srgbClr val="1A1A1A"/>
                </a:solidFill>
                <a:latin typeface="Titillium Web" panose="00000500000000000000" pitchFamily="2" charset="0"/>
              </a:rPr>
              <a:t>Distribuzione nei livelli di apprendimento - </a:t>
            </a:r>
            <a:r>
              <a:rPr lang="it-IT" altLang="it-IT" sz="2000" b="1" u="sng" dirty="0">
                <a:solidFill>
                  <a:srgbClr val="FF0000"/>
                </a:solidFill>
                <a:latin typeface="Titillium Web" panose="00000500000000000000" pitchFamily="2" charset="0"/>
              </a:rPr>
              <a:t>ITALIANO</a:t>
            </a:r>
            <a:endParaRPr lang="it-IT" sz="2000" u="sng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1F064B-6027-5B5F-E0AC-3A5172749EF0}"/>
              </a:ext>
            </a:extLst>
          </p:cNvPr>
          <p:cNvSpPr txBox="1"/>
          <p:nvPr/>
        </p:nvSpPr>
        <p:spPr>
          <a:xfrm>
            <a:off x="656794" y="3429000"/>
            <a:ext cx="10787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tillium Web" panose="00000500000000000000" pitchFamily="2" charset="0"/>
              </a:rPr>
              <a:t>I risultati del nostro istituto risultano </a:t>
            </a:r>
            <a:r>
              <a:rPr lang="it-IT" b="1" u="sng" dirty="0">
                <a:latin typeface="Titillium Web" panose="00000500000000000000" pitchFamily="2" charset="0"/>
              </a:rPr>
              <a:t>migliori </a:t>
            </a:r>
            <a:r>
              <a:rPr lang="it-IT" dirty="0">
                <a:latin typeface="Titillium Web" panose="00000500000000000000" pitchFamily="2" charset="0"/>
              </a:rPr>
              <a:t>rispetto a quelli regionali, di macroarea e nazionali, poiché vedono concentrarsi: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più alunni/e nei livelli superiori 4 e 5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chemeClr val="accent2"/>
                </a:solidFill>
                <a:latin typeface="Titillium Web" panose="00000500000000000000" pitchFamily="2" charset="0"/>
              </a:rPr>
              <a:t>meno alunni/e nel livello inferiore 1</a:t>
            </a:r>
          </a:p>
          <a:p>
            <a:pPr marL="285750" indent="-285750">
              <a:buFontTx/>
              <a:buChar char="-"/>
            </a:pPr>
            <a:endParaRPr lang="it-IT" dirty="0">
              <a:latin typeface="Titillium Web" panose="00000500000000000000" pitchFamily="2" charset="0"/>
            </a:endParaRPr>
          </a:p>
          <a:p>
            <a:r>
              <a:rPr lang="it-IT" dirty="0">
                <a:latin typeface="Titillium Web" panose="00000500000000000000" pitchFamily="2" charset="0"/>
              </a:rPr>
              <a:t>Gli alunni con Livello 2 sono in linea  rispetto alle altre distribuzioni.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F62B52FE-0635-0F66-32FE-F86377249BF1}"/>
              </a:ext>
            </a:extLst>
          </p:cNvPr>
          <p:cNvSpPr/>
          <p:nvPr/>
        </p:nvSpPr>
        <p:spPr>
          <a:xfrm>
            <a:off x="7888406" y="1192463"/>
            <a:ext cx="2611098" cy="47782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0BE5288C-57E8-0CD6-9EFE-E49564DC1688}"/>
              </a:ext>
            </a:extLst>
          </p:cNvPr>
          <p:cNvSpPr/>
          <p:nvPr/>
        </p:nvSpPr>
        <p:spPr>
          <a:xfrm>
            <a:off x="4640238" y="1275148"/>
            <a:ext cx="928048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313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CF868-3478-54B8-544C-5BD9635D5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854D81AC-3FC8-867D-DC25-83AA99DDD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056" b="16425"/>
          <a:stretch/>
        </p:blipFill>
        <p:spPr>
          <a:xfrm>
            <a:off x="0" y="1297858"/>
            <a:ext cx="12192000" cy="1981263"/>
          </a:xfrm>
          <a:prstGeom prst="rect">
            <a:avLst/>
          </a:prstGeom>
        </p:spPr>
      </p:pic>
      <p:pic>
        <p:nvPicPr>
          <p:cNvPr id="3" name="Image 1" descr="https://restituzionedati.invalsi.it/logo32.png">
            <a:extLst>
              <a:ext uri="{FF2B5EF4-FFF2-40B4-BE49-F238E27FC236}">
                <a16:creationId xmlns:a16="http://schemas.microsoft.com/office/drawing/2014/main" id="{4235BDB0-BCA3-7B1F-1481-531D52A1A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" y="6339840"/>
            <a:ext cx="243840" cy="24384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AA14EDFF-EE52-F765-A9F7-3F48070147C3}"/>
              </a:ext>
            </a:extLst>
          </p:cNvPr>
          <p:cNvSpPr/>
          <p:nvPr/>
        </p:nvSpPr>
        <p:spPr>
          <a:xfrm>
            <a:off x="487680" y="6461760"/>
            <a:ext cx="121920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67" dirty="0">
                <a:solidFill>
                  <a:srgbClr val="000000"/>
                </a:solidFill>
              </a:rPr>
              <a:t>Rilevazioni Nazionali - Grado 8 - Matematica</a:t>
            </a:r>
            <a:endParaRPr lang="en-US" sz="1067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365A18-4774-EA42-8175-E74432CCA2DF}"/>
              </a:ext>
            </a:extLst>
          </p:cNvPr>
          <p:cNvSpPr txBox="1"/>
          <p:nvPr/>
        </p:nvSpPr>
        <p:spPr>
          <a:xfrm>
            <a:off x="656794" y="269421"/>
            <a:ext cx="6474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000" b="1" u="sng" dirty="0">
                <a:solidFill>
                  <a:srgbClr val="1A1A1A"/>
                </a:solidFill>
                <a:latin typeface="Titillium Web" panose="00000500000000000000" pitchFamily="2" charset="0"/>
              </a:rPr>
              <a:t>Distribuzione nei livelli di apprendimento -</a:t>
            </a:r>
            <a:r>
              <a:rPr lang="it-IT" altLang="it-IT" sz="2000" b="1" u="sng" dirty="0">
                <a:solidFill>
                  <a:srgbClr val="0070C0"/>
                </a:solidFill>
                <a:latin typeface="Titillium Web" panose="00000500000000000000" pitchFamily="2" charset="0"/>
              </a:rPr>
              <a:t> MATEMATICA</a:t>
            </a:r>
            <a:endParaRPr lang="it-IT" sz="2000" u="sng" dirty="0">
              <a:solidFill>
                <a:srgbClr val="0070C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81169D-099F-196C-ABAA-FB4DCCA52C84}"/>
              </a:ext>
            </a:extLst>
          </p:cNvPr>
          <p:cNvSpPr txBox="1"/>
          <p:nvPr/>
        </p:nvSpPr>
        <p:spPr>
          <a:xfrm>
            <a:off x="656794" y="3429000"/>
            <a:ext cx="10787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tillium Web" panose="00000500000000000000" pitchFamily="2" charset="0"/>
              </a:rPr>
              <a:t>I risultati del nostro istituto risultano </a:t>
            </a:r>
            <a:r>
              <a:rPr lang="it-IT" b="1" u="sng" dirty="0">
                <a:latin typeface="Titillium Web" panose="00000500000000000000" pitchFamily="2" charset="0"/>
              </a:rPr>
              <a:t>migliori </a:t>
            </a:r>
            <a:r>
              <a:rPr lang="it-IT" dirty="0">
                <a:latin typeface="Titillium Web" panose="00000500000000000000" pitchFamily="2" charset="0"/>
              </a:rPr>
              <a:t>rispetto a quelli regionali, di macroarea e nazionali, poiché vedono concentrarsi: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più alunni/e nel livello superiore 5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chemeClr val="accent2"/>
                </a:solidFill>
                <a:latin typeface="Titillium Web" panose="00000500000000000000" pitchFamily="2" charset="0"/>
              </a:rPr>
              <a:t>meno alunni/e nei livelli inferiori 1 e 2</a:t>
            </a:r>
          </a:p>
          <a:p>
            <a:pPr marL="285750" indent="-285750">
              <a:buFontTx/>
              <a:buChar char="-"/>
            </a:pPr>
            <a:endParaRPr lang="it-IT" dirty="0">
              <a:latin typeface="Titillium Web" panose="00000500000000000000" pitchFamily="2" charset="0"/>
            </a:endParaRPr>
          </a:p>
          <a:p>
            <a:r>
              <a:rPr lang="it-IT" dirty="0">
                <a:latin typeface="Titillium Web" panose="00000500000000000000" pitchFamily="2" charset="0"/>
              </a:rPr>
              <a:t>Si evidenzia una minore percentuale di alunni/e con Livello 4, in favore di quelli/e con Livello 3.  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6BDCA94-4E74-BECB-CF94-5DBC7AE9D01D}"/>
              </a:ext>
            </a:extLst>
          </p:cNvPr>
          <p:cNvSpPr/>
          <p:nvPr/>
        </p:nvSpPr>
        <p:spPr>
          <a:xfrm>
            <a:off x="8595359" y="1297858"/>
            <a:ext cx="1833806" cy="36464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0286697-37EC-5BB2-C144-1E82E67FA240}"/>
              </a:ext>
            </a:extLst>
          </p:cNvPr>
          <p:cNvSpPr/>
          <p:nvPr/>
        </p:nvSpPr>
        <p:spPr>
          <a:xfrm>
            <a:off x="4766850" y="1292616"/>
            <a:ext cx="2027848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952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755" b="16595"/>
          <a:stretch/>
        </p:blipFill>
        <p:spPr>
          <a:xfrm>
            <a:off x="29496" y="1511779"/>
            <a:ext cx="12192000" cy="1936533"/>
          </a:xfrm>
          <a:prstGeom prst="rect">
            <a:avLst/>
          </a:prstGeom>
        </p:spPr>
      </p:pic>
      <p:pic>
        <p:nvPicPr>
          <p:cNvPr id="3" name="Image 1" descr="https://restituzionedati.invalsi.it/logo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" y="6339840"/>
            <a:ext cx="243840" cy="2438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87680" y="6461760"/>
            <a:ext cx="121920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67" dirty="0">
                <a:solidFill>
                  <a:srgbClr val="000000"/>
                </a:solidFill>
              </a:rPr>
              <a:t>Rilevazioni Nazionali - Grado 8 - Inglese Reading</a:t>
            </a:r>
            <a:endParaRPr lang="en-US" sz="1067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3939E8-32E9-F8FB-F053-721E3465EDC2}"/>
              </a:ext>
            </a:extLst>
          </p:cNvPr>
          <p:cNvSpPr txBox="1"/>
          <p:nvPr/>
        </p:nvSpPr>
        <p:spPr>
          <a:xfrm>
            <a:off x="656794" y="269421"/>
            <a:ext cx="6918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000" b="1" u="sng" dirty="0">
                <a:solidFill>
                  <a:srgbClr val="1A1A1A"/>
                </a:solidFill>
                <a:latin typeface="Titillium Web" panose="00000500000000000000" pitchFamily="2" charset="0"/>
              </a:rPr>
              <a:t>Distribuzione nei livelli di apprendimento – </a:t>
            </a:r>
            <a:r>
              <a:rPr lang="it-IT" altLang="it-IT" sz="2000" b="1" u="sng" dirty="0">
                <a:solidFill>
                  <a:srgbClr val="00B050"/>
                </a:solidFill>
                <a:latin typeface="Titillium Web" panose="00000500000000000000" pitchFamily="2" charset="0"/>
              </a:rPr>
              <a:t>INGLESE Reading</a:t>
            </a:r>
            <a:endParaRPr lang="it-IT" sz="2000" u="sng" dirty="0">
              <a:solidFill>
                <a:srgbClr val="00B05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5528ED-1C18-D902-B776-E4F576B50153}"/>
              </a:ext>
            </a:extLst>
          </p:cNvPr>
          <p:cNvSpPr txBox="1"/>
          <p:nvPr/>
        </p:nvSpPr>
        <p:spPr>
          <a:xfrm>
            <a:off x="656794" y="3936606"/>
            <a:ext cx="10787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tillium Web" panose="00000500000000000000" pitchFamily="2" charset="0"/>
              </a:rPr>
              <a:t>I risultati del nostro istituto risultano </a:t>
            </a:r>
            <a:r>
              <a:rPr lang="it-IT" b="1" u="sng" dirty="0">
                <a:latin typeface="Titillium Web" panose="00000500000000000000" pitchFamily="2" charset="0"/>
              </a:rPr>
              <a:t>migliori </a:t>
            </a:r>
            <a:r>
              <a:rPr lang="it-IT" dirty="0">
                <a:latin typeface="Titillium Web" panose="00000500000000000000" pitchFamily="2" charset="0"/>
              </a:rPr>
              <a:t>rispetto a quelli regionali, di macroarea e nazionali, poiché vedono concentrarsi: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più alunni/e nel livello superiore A2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chemeClr val="accent2"/>
                </a:solidFill>
                <a:latin typeface="Titillium Web" panose="00000500000000000000" pitchFamily="2" charset="0"/>
              </a:rPr>
              <a:t>meno alunni nei livelli inferiori A1 e pre-A1</a:t>
            </a:r>
          </a:p>
          <a:p>
            <a:pPr marL="285750" indent="-285750">
              <a:buFontTx/>
              <a:buChar char="-"/>
            </a:pPr>
            <a:endParaRPr lang="it-IT" dirty="0">
              <a:latin typeface="Titillium Web" panose="00000500000000000000" pitchFamily="2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B7C5919-4401-23B3-E976-942CE763C1FC}"/>
              </a:ext>
            </a:extLst>
          </p:cNvPr>
          <p:cNvSpPr/>
          <p:nvPr/>
        </p:nvSpPr>
        <p:spPr>
          <a:xfrm>
            <a:off x="6633598" y="1484814"/>
            <a:ext cx="4811150" cy="40011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7DB125F-0EB7-1214-2176-3C03BD3066BD}"/>
              </a:ext>
            </a:extLst>
          </p:cNvPr>
          <p:cNvSpPr/>
          <p:nvPr/>
        </p:nvSpPr>
        <p:spPr>
          <a:xfrm>
            <a:off x="5753686" y="1511778"/>
            <a:ext cx="879912" cy="323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136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restituzionedati.invalsi.it/logo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6339840"/>
            <a:ext cx="243840" cy="2438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87680" y="6461760"/>
            <a:ext cx="121920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67" dirty="0">
                <a:solidFill>
                  <a:srgbClr val="000000"/>
                </a:solidFill>
              </a:rPr>
              <a:t>Rilevazioni Nazionali - Grado 8 - Inglese Listening</a:t>
            </a:r>
            <a:endParaRPr lang="en-US" sz="1067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93EFB7-AAC8-3FE5-2C52-71ADBF03B428}"/>
              </a:ext>
            </a:extLst>
          </p:cNvPr>
          <p:cNvSpPr txBox="1"/>
          <p:nvPr/>
        </p:nvSpPr>
        <p:spPr>
          <a:xfrm>
            <a:off x="656794" y="269421"/>
            <a:ext cx="7031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000" b="1" u="sng" dirty="0">
                <a:solidFill>
                  <a:srgbClr val="1A1A1A"/>
                </a:solidFill>
                <a:latin typeface="Titillium Web" panose="00000500000000000000" pitchFamily="2" charset="0"/>
              </a:rPr>
              <a:t>Distribuzione nei livelli di apprendimento – </a:t>
            </a:r>
            <a:r>
              <a:rPr lang="it-IT" altLang="it-IT" sz="2000" b="1" u="sng" dirty="0">
                <a:solidFill>
                  <a:srgbClr val="00B050"/>
                </a:solidFill>
                <a:latin typeface="Titillium Web" panose="00000500000000000000" pitchFamily="2" charset="0"/>
              </a:rPr>
              <a:t>INGLESE </a:t>
            </a:r>
            <a:r>
              <a:rPr lang="it-IT" altLang="it-IT" sz="2000" b="1" u="sng" dirty="0" err="1">
                <a:solidFill>
                  <a:srgbClr val="00B050"/>
                </a:solidFill>
                <a:latin typeface="Titillium Web" panose="00000500000000000000" pitchFamily="2" charset="0"/>
              </a:rPr>
              <a:t>Listening</a:t>
            </a:r>
            <a:endParaRPr lang="it-IT" sz="2000" u="sng" dirty="0">
              <a:solidFill>
                <a:srgbClr val="00B05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6D5536-C2F0-EE89-4045-8748FDAF24AC}"/>
              </a:ext>
            </a:extLst>
          </p:cNvPr>
          <p:cNvSpPr txBox="1"/>
          <p:nvPr/>
        </p:nvSpPr>
        <p:spPr>
          <a:xfrm>
            <a:off x="702023" y="3618210"/>
            <a:ext cx="10787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tillium Web" panose="00000500000000000000" pitchFamily="2" charset="0"/>
              </a:rPr>
              <a:t>I risultati del nostro istituto risultano </a:t>
            </a:r>
            <a:r>
              <a:rPr lang="it-IT" b="1" u="sng" dirty="0">
                <a:latin typeface="Titillium Web" panose="00000500000000000000" pitchFamily="2" charset="0"/>
              </a:rPr>
              <a:t>migliori </a:t>
            </a:r>
            <a:r>
              <a:rPr lang="it-IT" dirty="0">
                <a:latin typeface="Titillium Web" panose="00000500000000000000" pitchFamily="2" charset="0"/>
              </a:rPr>
              <a:t>rispetto a quelli regionali, di macroarea e nazionali, poiché vedono concentrarsi: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più alunni/e nel Livello superiore A2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meno alunni/e nel Livello A1 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chemeClr val="accent2"/>
                </a:solidFill>
                <a:latin typeface="Titillium Web" panose="00000500000000000000" pitchFamily="2" charset="0"/>
              </a:rPr>
              <a:t>Nessun alunno nel Livello inferiore pre-A1</a:t>
            </a:r>
            <a:endParaRPr lang="it-IT" dirty="0">
              <a:latin typeface="Titillium Web" panose="00000500000000000000" pitchFamily="2" charset="0"/>
            </a:endParaRP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BF73CBFB-536A-6BDD-1341-1FA6E8C6E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478" b="16761"/>
          <a:stretch/>
        </p:blipFill>
        <p:spPr>
          <a:xfrm>
            <a:off x="57290" y="1319729"/>
            <a:ext cx="12134710" cy="1933088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BAEBAC6F-E7BF-9C9F-2D34-966BC369A700}"/>
              </a:ext>
            </a:extLst>
          </p:cNvPr>
          <p:cNvSpPr/>
          <p:nvPr/>
        </p:nvSpPr>
        <p:spPr>
          <a:xfrm>
            <a:off x="6583680" y="1286299"/>
            <a:ext cx="4271133" cy="40011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0DAF689-2420-17DE-F35F-D652C671BD48}"/>
              </a:ext>
            </a:extLst>
          </p:cNvPr>
          <p:cNvSpPr/>
          <p:nvPr/>
        </p:nvSpPr>
        <p:spPr>
          <a:xfrm>
            <a:off x="5553260" y="1319729"/>
            <a:ext cx="1030419" cy="323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633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664" y="900161"/>
            <a:ext cx="5698135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I.</a:t>
            </a:r>
            <a:r>
              <a:rPr sz="4200" b="1" i="1" spc="4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2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C.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-4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GIGI</a:t>
            </a:r>
            <a:r>
              <a:rPr sz="4200" b="1" i="1" spc="434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 </a:t>
            </a:r>
            <a:r>
              <a:rPr sz="4200" b="1" i="1" spc="15">
                <a:solidFill>
                  <a:srgbClr val="9A5215"/>
                </a:solidFill>
                <a:latin typeface="Segoe Print" panose="02000600000000000000" pitchFamily="2" charset="0"/>
                <a:cs typeface="Arial"/>
              </a:rPr>
              <a:t>PROIETTI</a:t>
            </a:r>
            <a:endParaRPr sz="4200">
              <a:latin typeface="Segoe Print" panose="02000600000000000000" pitchFamily="2" charset="0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35121" y="2329434"/>
            <a:ext cx="7703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FFA600"/>
                </a:solidFill>
                <a:latin typeface="Segoe Print"/>
                <a:cs typeface="Segoe Print"/>
              </a:rPr>
              <a:t>CONTINUITÀ</a:t>
            </a:r>
            <a:r>
              <a:rPr sz="3600" b="1" spc="-5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600" b="1">
                <a:solidFill>
                  <a:srgbClr val="FFA600"/>
                </a:solidFill>
                <a:latin typeface="Segoe Print"/>
                <a:cs typeface="Segoe Print"/>
              </a:rPr>
              <a:t>E</a:t>
            </a:r>
            <a:r>
              <a:rPr sz="3600" b="1" spc="-5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600" b="1">
                <a:solidFill>
                  <a:srgbClr val="FFA600"/>
                </a:solidFill>
                <a:latin typeface="Segoe Print"/>
                <a:cs typeface="Segoe Print"/>
              </a:rPr>
              <a:t>ORIENTAMENTO</a:t>
            </a:r>
            <a:endParaRPr sz="3600">
              <a:latin typeface="Segoe Print"/>
              <a:cs typeface="Segoe Prin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465" y="4834890"/>
            <a:ext cx="35236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Incontri</a:t>
            </a:r>
            <a:r>
              <a:rPr sz="2200" b="1" spc="-1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tra</a:t>
            </a:r>
            <a:r>
              <a:rPr sz="2200" b="1" spc="-1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r>
              <a:rPr sz="2200" b="1" spc="-1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docenti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dei</a:t>
            </a:r>
            <a:endParaRPr sz="22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6465" y="5170170"/>
            <a:ext cx="4922520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>
                <a:solidFill>
                  <a:srgbClr val="FFA600"/>
                </a:solidFill>
                <a:latin typeface="Segoe Print"/>
                <a:cs typeface="Segoe Print"/>
              </a:rPr>
              <a:t>due 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ordini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 di 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scuola</a:t>
            </a:r>
            <a:endParaRPr sz="2200"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per</a:t>
            </a:r>
            <a:r>
              <a:rPr sz="2200" b="1" spc="-2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c</a:t>
            </a:r>
            <a:r>
              <a:rPr sz="2200" b="1" spc="-15" err="1">
                <a:solidFill>
                  <a:srgbClr val="FFA600"/>
                </a:solidFill>
                <a:latin typeface="Segoe Print"/>
                <a:cs typeface="Segoe Print"/>
              </a:rPr>
              <a:t>o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n</a:t>
            </a:r>
            <a:r>
              <a:rPr sz="2200" b="1" spc="-15" err="1">
                <a:solidFill>
                  <a:srgbClr val="FFA600"/>
                </a:solidFill>
                <a:latin typeface="Segoe Print"/>
                <a:cs typeface="Segoe Print"/>
              </a:rPr>
              <a:t>c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ordar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e</a:t>
            </a:r>
            <a:r>
              <a:rPr sz="2200" b="1" spc="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r>
              <a:rPr sz="2200" b="1" spc="-31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perc</a:t>
            </a:r>
            <a:r>
              <a:rPr sz="2200" b="1" spc="-15" err="1">
                <a:solidFill>
                  <a:srgbClr val="FFA600"/>
                </a:solidFill>
                <a:latin typeface="Segoe Print"/>
                <a:cs typeface="Segoe Print"/>
              </a:rPr>
              <a:t>o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rs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r>
              <a:rPr sz="2200" b="1" spc="-1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forma</a:t>
            </a:r>
            <a:r>
              <a:rPr sz="2200" b="1" spc="-20" err="1">
                <a:solidFill>
                  <a:srgbClr val="FFA600"/>
                </a:solidFill>
                <a:latin typeface="Segoe Print"/>
                <a:cs typeface="Segoe Print"/>
              </a:rPr>
              <a:t>t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r>
              <a:rPr sz="2200" b="1" err="1">
                <a:solidFill>
                  <a:srgbClr val="FFA600"/>
                </a:solidFill>
                <a:latin typeface="Segoe Print"/>
                <a:cs typeface="Segoe Print"/>
              </a:rPr>
              <a:t>v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endParaRPr sz="2200">
              <a:latin typeface="Segoe Print"/>
              <a:cs typeface="Segoe Prin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11750" y="280423"/>
            <a:ext cx="30543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5">
                <a:solidFill>
                  <a:srgbClr val="FFA600"/>
                </a:solidFill>
                <a:latin typeface="Segoe Print"/>
                <a:cs typeface="Segoe Print"/>
              </a:rPr>
              <a:t>CONTINUITÀ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6465" y="2659706"/>
            <a:ext cx="3620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>
                <a:solidFill>
                  <a:srgbClr val="FFA600"/>
                </a:solidFill>
                <a:latin typeface="Segoe Print"/>
                <a:cs typeface="Segoe Print"/>
              </a:rPr>
              <a:t>SCUOLA</a:t>
            </a:r>
            <a:r>
              <a:rPr sz="1800" b="1" spc="-8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1800" b="1" spc="-5">
                <a:solidFill>
                  <a:srgbClr val="FFA600"/>
                </a:solidFill>
                <a:latin typeface="Segoe Print"/>
                <a:cs typeface="Segoe Print"/>
              </a:rPr>
              <a:t>INFANZIA/PRIMARIA</a:t>
            </a:r>
            <a:endParaRPr sz="1800">
              <a:latin typeface="Segoe Print"/>
              <a:cs typeface="Segoe Prin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78753" y="2635009"/>
            <a:ext cx="5527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800" b="1">
                <a:solidFill>
                  <a:srgbClr val="FFA600"/>
                </a:solidFill>
                <a:latin typeface="Segoe Print"/>
                <a:cs typeface="Segoe Print"/>
              </a:rPr>
              <a:t>SCUOLA</a:t>
            </a:r>
            <a:r>
              <a:rPr sz="1800" b="1" spc="-3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1800" b="1" spc="-5">
                <a:solidFill>
                  <a:srgbClr val="FFA600"/>
                </a:solidFill>
                <a:latin typeface="Segoe Print"/>
                <a:cs typeface="Segoe Print"/>
              </a:rPr>
              <a:t>PRIMARIA/SECONDARIA</a:t>
            </a:r>
            <a:r>
              <a:rPr sz="1800" b="1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1800" b="1" spc="-5">
                <a:solidFill>
                  <a:srgbClr val="FFA600"/>
                </a:solidFill>
                <a:latin typeface="Segoe Print"/>
                <a:cs typeface="Segoe Print"/>
              </a:rPr>
              <a:t>DI</a:t>
            </a:r>
            <a:r>
              <a:rPr sz="1800" b="1" spc="-1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1800" b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r>
              <a:rPr sz="1800" b="1" spc="-1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1800" b="1" spc="-5">
                <a:solidFill>
                  <a:srgbClr val="FFA600"/>
                </a:solidFill>
                <a:latin typeface="Segoe Print"/>
                <a:cs typeface="Segoe Print"/>
              </a:rPr>
              <a:t>GRADO</a:t>
            </a:r>
            <a:endParaRPr sz="1800">
              <a:latin typeface="Segoe Print"/>
              <a:cs typeface="Segoe Prin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992" y="3136148"/>
            <a:ext cx="10678160" cy="17203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8290">
              <a:lnSpc>
                <a:spcPct val="100000"/>
              </a:lnSpc>
              <a:spcBef>
                <a:spcPts val="95"/>
              </a:spcBef>
              <a:tabLst>
                <a:tab pos="6259195" algn="l"/>
              </a:tabLst>
            </a:pP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Incontri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tematici</a:t>
            </a:r>
            <a:r>
              <a:rPr sz="2200" b="1" spc="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tra</a:t>
            </a:r>
            <a:r>
              <a:rPr sz="2200" b="1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alunni</a:t>
            </a:r>
            <a:r>
              <a:rPr sz="2200" b="1" spc="2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delle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	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Incontri</a:t>
            </a:r>
            <a:r>
              <a:rPr sz="3300" b="1" spc="-7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tematici</a:t>
            </a:r>
            <a:r>
              <a:rPr sz="3300" b="1" spc="-7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tra</a:t>
            </a:r>
            <a:r>
              <a:rPr sz="3300" b="1" spc="-7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15" baseline="2525" err="1">
                <a:solidFill>
                  <a:srgbClr val="FFA600"/>
                </a:solidFill>
                <a:latin typeface="Segoe Print"/>
                <a:cs typeface="Segoe Print"/>
              </a:rPr>
              <a:t>alunni</a:t>
            </a:r>
            <a:r>
              <a:rPr sz="3300" b="1" spc="-15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7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classi</a:t>
            </a:r>
            <a:r>
              <a:rPr sz="2200" b="1" spc="1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quinte</a:t>
            </a:r>
            <a:r>
              <a:rPr sz="2200" b="1" spc="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della</a:t>
            </a:r>
            <a:r>
              <a:rPr sz="2200" b="1" spc="2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scuola</a:t>
            </a:r>
            <a:r>
              <a:rPr sz="2200" b="1" spc="1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primaria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	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delle</a:t>
            </a:r>
            <a:r>
              <a:rPr sz="3300" b="1" spc="-44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classi</a:t>
            </a:r>
            <a:r>
              <a:rPr sz="3300" b="1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quinte</a:t>
            </a:r>
            <a:r>
              <a:rPr sz="3300" b="1" spc="-22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della</a:t>
            </a:r>
            <a:r>
              <a:rPr sz="3300" b="1" spc="-30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15" baseline="2525" err="1">
                <a:solidFill>
                  <a:srgbClr val="FFA600"/>
                </a:solidFill>
                <a:latin typeface="Segoe Print"/>
                <a:cs typeface="Segoe Print"/>
              </a:rPr>
              <a:t>scuola</a:t>
            </a:r>
            <a:endParaRPr sz="3300" baseline="2525"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259195" algn="l"/>
              </a:tabLst>
            </a:pP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e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alunni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/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docenti</a:t>
            </a:r>
            <a:r>
              <a:rPr sz="2200" b="1" spc="1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della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	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primaria</a:t>
            </a:r>
            <a:r>
              <a:rPr sz="3300" b="1" spc="15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7" baseline="2525">
                <a:solidFill>
                  <a:srgbClr val="FFA600"/>
                </a:solidFill>
                <a:latin typeface="Segoe Print"/>
                <a:cs typeface="Segoe Print"/>
              </a:rPr>
              <a:t>e</a:t>
            </a:r>
            <a:r>
              <a:rPr sz="3300" b="1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15" baseline="2525" err="1">
                <a:solidFill>
                  <a:srgbClr val="FFA600"/>
                </a:solidFill>
                <a:latin typeface="Segoe Print"/>
                <a:cs typeface="Segoe Print"/>
              </a:rPr>
              <a:t>alunni</a:t>
            </a:r>
            <a:r>
              <a:rPr sz="3300" b="1" spc="-15" baseline="2525">
                <a:solidFill>
                  <a:srgbClr val="FFA600"/>
                </a:solidFill>
                <a:latin typeface="Segoe Print"/>
                <a:cs typeface="Segoe Print"/>
              </a:rPr>
              <a:t>/</a:t>
            </a:r>
            <a:r>
              <a:rPr sz="3300" b="1" spc="-15" baseline="2525" err="1">
                <a:solidFill>
                  <a:srgbClr val="FFA600"/>
                </a:solidFill>
                <a:latin typeface="Segoe Print"/>
                <a:cs typeface="Segoe Print"/>
              </a:rPr>
              <a:t>docenti</a:t>
            </a:r>
            <a:r>
              <a:rPr sz="3300" b="1" spc="37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15" baseline="2525" err="1">
                <a:solidFill>
                  <a:srgbClr val="FFA600"/>
                </a:solidFill>
                <a:latin typeface="Segoe Print"/>
                <a:cs typeface="Segoe Print"/>
              </a:rPr>
              <a:t>della</a:t>
            </a:r>
            <a:endParaRPr sz="3300" baseline="2525">
              <a:latin typeface="Segoe Print"/>
              <a:cs typeface="Segoe Print"/>
            </a:endParaRPr>
          </a:p>
          <a:p>
            <a:pPr marL="6259195" marR="668020" indent="-6247130">
              <a:lnSpc>
                <a:spcPts val="2550"/>
              </a:lnSpc>
              <a:spcBef>
                <a:spcPts val="160"/>
              </a:spcBef>
              <a:tabLst>
                <a:tab pos="6259195" algn="l"/>
              </a:tabLst>
            </a:pP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scuola</a:t>
            </a:r>
            <a:r>
              <a:rPr sz="2200" b="1" spc="3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dell'infanzia</a:t>
            </a:r>
            <a:r>
              <a:rPr sz="2200" b="1" spc="-10">
                <a:solidFill>
                  <a:srgbClr val="FFA600"/>
                </a:solidFill>
                <a:latin typeface="Segoe Print"/>
                <a:cs typeface="Segoe Print"/>
              </a:rPr>
              <a:t>	</a:t>
            </a:r>
            <a:r>
              <a:rPr sz="3300" b="1" spc="-7" baseline="2525" err="1">
                <a:solidFill>
                  <a:srgbClr val="FFA600"/>
                </a:solidFill>
                <a:latin typeface="Segoe Print"/>
                <a:cs typeface="Segoe Print"/>
              </a:rPr>
              <a:t>scuola</a:t>
            </a:r>
            <a:r>
              <a:rPr sz="3300" b="1" spc="-7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15" baseline="2525" err="1">
                <a:solidFill>
                  <a:srgbClr val="FFA600"/>
                </a:solidFill>
                <a:latin typeface="Segoe Print"/>
                <a:cs typeface="Segoe Print"/>
              </a:rPr>
              <a:t>secondaria</a:t>
            </a:r>
            <a:r>
              <a:rPr sz="3300" b="1" spc="-15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3300" b="1" spc="-7" baseline="2525">
                <a:solidFill>
                  <a:srgbClr val="FFA600"/>
                </a:solidFill>
                <a:latin typeface="Segoe Print"/>
                <a:cs typeface="Segoe Print"/>
              </a:rPr>
              <a:t>di primo </a:t>
            </a:r>
            <a:r>
              <a:rPr sz="3300" b="1" spc="-1297" baseline="25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grado</a:t>
            </a:r>
            <a:r>
              <a:rPr lang="it-IT" sz="2200" b="1" spc="-5">
                <a:solidFill>
                  <a:srgbClr val="FFA600"/>
                </a:solidFill>
                <a:latin typeface="Segoe Print"/>
                <a:cs typeface="Segoe Print"/>
              </a:rPr>
              <a:t>.</a:t>
            </a:r>
            <a:endParaRPr sz="2200">
              <a:latin typeface="Segoe Print"/>
              <a:cs typeface="Segoe Prin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73367" y="4822393"/>
            <a:ext cx="41344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Incontri</a:t>
            </a:r>
            <a:r>
              <a:rPr sz="2200" b="1" spc="-1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tra</a:t>
            </a:r>
            <a:r>
              <a:rPr sz="2200" b="1" spc="-1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r>
              <a:rPr sz="2200" b="1" spc="-1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docenti</a:t>
            </a:r>
            <a:r>
              <a:rPr sz="2200" b="1" spc="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dei</a:t>
            </a:r>
            <a:r>
              <a:rPr sz="2200" b="1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>
                <a:solidFill>
                  <a:srgbClr val="FFA600"/>
                </a:solidFill>
                <a:latin typeface="Segoe Print"/>
                <a:cs typeface="Segoe Print"/>
              </a:rPr>
              <a:t>due</a:t>
            </a:r>
            <a:endParaRPr sz="2200">
              <a:latin typeface="Segoe Print"/>
              <a:cs typeface="Segoe Prin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3367" y="5158232"/>
            <a:ext cx="44100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ordini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 di </a:t>
            </a:r>
            <a:r>
              <a:rPr sz="2200" b="1" spc="-10" err="1">
                <a:solidFill>
                  <a:srgbClr val="FFA600"/>
                </a:solidFill>
                <a:latin typeface="Segoe Print"/>
                <a:cs typeface="Segoe Print"/>
              </a:rPr>
              <a:t>scuola</a:t>
            </a:r>
            <a:r>
              <a:rPr sz="2200" b="1" spc="-1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>
                <a:solidFill>
                  <a:srgbClr val="FFA600"/>
                </a:solidFill>
                <a:latin typeface="Segoe Print"/>
                <a:cs typeface="Segoe Print"/>
              </a:rPr>
              <a:t>per</a:t>
            </a:r>
            <a:r>
              <a:rPr sz="2200" b="1" spc="-2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concordare</a:t>
            </a:r>
            <a:endParaRPr sz="2200">
              <a:latin typeface="Segoe Print"/>
              <a:cs typeface="Segoe Prin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3366" y="5493511"/>
            <a:ext cx="2905115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r>
              <a:rPr sz="2200" b="1" spc="-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percorsi</a:t>
            </a:r>
            <a:r>
              <a:rPr sz="2200" b="1" spc="-2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err="1">
                <a:solidFill>
                  <a:srgbClr val="FFA600"/>
                </a:solidFill>
                <a:latin typeface="Segoe Print"/>
                <a:cs typeface="Segoe Print"/>
              </a:rPr>
              <a:t>formativi</a:t>
            </a:r>
            <a:r>
              <a:rPr lang="it-IT" sz="2200" b="1" spc="-5">
                <a:solidFill>
                  <a:srgbClr val="FFA600"/>
                </a:solidFill>
                <a:latin typeface="Segoe Print"/>
                <a:cs typeface="Segoe Print"/>
              </a:rPr>
              <a:t>.</a:t>
            </a:r>
            <a:endParaRPr sz="2200">
              <a:latin typeface="Segoe Print"/>
              <a:cs typeface="Segoe Print"/>
            </a:endParaRPr>
          </a:p>
        </p:txBody>
      </p:sp>
      <p:pic>
        <p:nvPicPr>
          <p:cNvPr id="11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1897" y="916442"/>
            <a:ext cx="2734055" cy="165658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5629" y="2815072"/>
            <a:ext cx="9888855" cy="305917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02260" indent="-290195">
              <a:lnSpc>
                <a:spcPct val="100000"/>
              </a:lnSpc>
              <a:spcBef>
                <a:spcPts val="95"/>
              </a:spcBef>
              <a:buChar char="-"/>
              <a:tabLst>
                <a:tab pos="302895" algn="l"/>
              </a:tabLst>
            </a:pP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Presentazione</a:t>
            </a:r>
            <a:r>
              <a:rPr sz="2200" b="1" spc="-2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delle</a:t>
            </a:r>
            <a:r>
              <a:rPr sz="2200" b="1" spc="-1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scuole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superiori</a:t>
            </a:r>
            <a:endParaRPr sz="2200" dirty="0">
              <a:latin typeface="Segoe Print"/>
              <a:cs typeface="Segoe Print"/>
            </a:endParaRPr>
          </a:p>
          <a:p>
            <a:pPr marL="302260" indent="-290195">
              <a:lnSpc>
                <a:spcPct val="100000"/>
              </a:lnSpc>
              <a:buChar char="-"/>
              <a:tabLst>
                <a:tab pos="302895" algn="l"/>
              </a:tabLst>
            </a:pP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Incontri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 con</a:t>
            </a:r>
            <a:r>
              <a:rPr sz="2200" b="1" spc="1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i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docenti</a:t>
            </a:r>
            <a:r>
              <a:rPr sz="2200" b="1" spc="1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delle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scuole</a:t>
            </a:r>
            <a:r>
              <a:rPr sz="2200" b="1" spc="2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superiori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endParaRPr sz="2200" dirty="0">
              <a:latin typeface="Segoe Print"/>
              <a:cs typeface="Segoe Print"/>
            </a:endParaRPr>
          </a:p>
          <a:p>
            <a:pPr marL="302260" indent="-290195">
              <a:lnSpc>
                <a:spcPct val="100000"/>
              </a:lnSpc>
              <a:buChar char="-"/>
              <a:tabLst>
                <a:tab pos="302895" algn="l"/>
              </a:tabLst>
            </a:pP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Open</a:t>
            </a:r>
            <a:r>
              <a:rPr sz="2200" b="1" spc="-2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day</a:t>
            </a:r>
            <a:r>
              <a:rPr sz="2200" b="1" spc="-1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di</a:t>
            </a:r>
            <a:r>
              <a:rPr sz="2200" b="1" spc="-1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orientamento</a:t>
            </a:r>
            <a:endParaRPr sz="2200" dirty="0">
              <a:latin typeface="Segoe Print"/>
              <a:cs typeface="Segoe Print"/>
            </a:endParaRPr>
          </a:p>
          <a:p>
            <a:pPr marL="12700" marR="55880">
              <a:buChar char="-"/>
              <a:tabLst>
                <a:tab pos="302895" algn="l"/>
              </a:tabLst>
            </a:pPr>
            <a:r>
              <a:rPr lang="it-IT" sz="2200" b="1" spc="-10" dirty="0">
                <a:solidFill>
                  <a:srgbClr val="FFA600"/>
                </a:solidFill>
                <a:latin typeface="Segoe Print"/>
                <a:cs typeface="Segoe Print"/>
              </a:rPr>
              <a:t> 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Raccolta</a:t>
            </a:r>
            <a:r>
              <a:rPr sz="2200" b="1" spc="3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e</a:t>
            </a:r>
            <a:r>
              <a:rPr sz="2200" b="1" spc="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diffusione</a:t>
            </a:r>
            <a:r>
              <a:rPr sz="2200" b="1" spc="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del</a:t>
            </a:r>
            <a:r>
              <a:rPr sz="2200" b="1" spc="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materiale</a:t>
            </a:r>
            <a:r>
              <a:rPr sz="2200" b="1" spc="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informativo</a:t>
            </a:r>
            <a:r>
              <a:rPr sz="2200" b="1" spc="1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proveniente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dai</a:t>
            </a:r>
            <a:r>
              <a:rPr sz="2200" b="1" spc="1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vari</a:t>
            </a:r>
            <a:r>
              <a:rPr lang="it-IT"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 </a:t>
            </a:r>
            <a:r>
              <a:rPr sz="2200" b="1" spc="-86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istituti</a:t>
            </a:r>
            <a:r>
              <a:rPr sz="2200" b="1" spc="1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scolastici</a:t>
            </a:r>
            <a:r>
              <a:rPr sz="2200" b="1" spc="-10" dirty="0">
                <a:solidFill>
                  <a:srgbClr val="FFA600"/>
                </a:solidFill>
                <a:latin typeface="Segoe Print"/>
                <a:cs typeface="Segoe Print"/>
              </a:rPr>
              <a:t>.</a:t>
            </a:r>
            <a:endParaRPr lang="it-IT" sz="2200" dirty="0">
              <a:solidFill>
                <a:srgbClr val="000000"/>
              </a:solidFill>
              <a:latin typeface="Segoe Print"/>
              <a:cs typeface="Segoe Print"/>
            </a:endParaRPr>
          </a:p>
          <a:p>
            <a:pPr marL="12700" marR="55880">
              <a:tabLst>
                <a:tab pos="302895" algn="l"/>
              </a:tabLst>
            </a:pPr>
            <a:endParaRPr lang="it-IT" sz="2200" b="1" spc="-5" dirty="0">
              <a:solidFill>
                <a:srgbClr val="FFA600"/>
              </a:solidFill>
              <a:latin typeface="Segoe Print"/>
              <a:cs typeface="Segoe Print"/>
            </a:endParaRPr>
          </a:p>
          <a:p>
            <a:pPr marL="12700" marR="55880">
              <a:tabLst>
                <a:tab pos="302895" algn="l"/>
              </a:tabLst>
            </a:pP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Al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processo</a:t>
            </a:r>
            <a:r>
              <a:rPr sz="2200" b="1" spc="-2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di</a:t>
            </a:r>
            <a:r>
              <a:rPr sz="2200" b="1" spc="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orientamento</a:t>
            </a:r>
            <a:r>
              <a:rPr sz="2200" b="1" spc="1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concorrono</a:t>
            </a:r>
            <a:r>
              <a:rPr sz="2200" b="1" spc="1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tutte</a:t>
            </a:r>
            <a:r>
              <a:rPr sz="2200" b="1" spc="2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le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discipline</a:t>
            </a:r>
            <a:r>
              <a:rPr sz="2200" b="1" spc="1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che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,</a:t>
            </a:r>
            <a:r>
              <a:rPr lang="it-IT"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 </a:t>
            </a:r>
            <a:r>
              <a:rPr sz="2200" b="1" spc="-86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con le</a:t>
            </a:r>
            <a:r>
              <a:rPr sz="2200" b="1" spc="-1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proprie</a:t>
            </a:r>
            <a:r>
              <a:rPr sz="2200" b="1" spc="-2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proposte</a:t>
            </a:r>
            <a:r>
              <a:rPr sz="2200" b="1" spc="-1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di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metodo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lang="it-IT"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e </a:t>
            </a:r>
            <a:r>
              <a:rPr lang="it-IT" sz="2200" b="1" dirty="0">
                <a:solidFill>
                  <a:srgbClr val="FFA600"/>
                </a:solidFill>
                <a:latin typeface="Segoe Print"/>
                <a:cs typeface="Segoe Print"/>
              </a:rPr>
              <a:t>di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contenuto</a:t>
            </a:r>
            <a:r>
              <a:rPr sz="2200" b="1" spc="-10" dirty="0">
                <a:solidFill>
                  <a:srgbClr val="FFA600"/>
                </a:solidFill>
                <a:latin typeface="Segoe Print"/>
                <a:cs typeface="Segoe Print"/>
              </a:rPr>
              <a:t>,</a:t>
            </a:r>
            <a:r>
              <a:rPr sz="2200" b="1" spc="1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10" dirty="0" err="1">
                <a:solidFill>
                  <a:srgbClr val="FFA600"/>
                </a:solidFill>
                <a:latin typeface="Segoe Print"/>
                <a:cs typeface="Segoe Print"/>
              </a:rPr>
              <a:t>elaborano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 per lo</a:t>
            </a:r>
            <a:r>
              <a:rPr sz="2200" b="1" spc="-1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studente</a:t>
            </a:r>
            <a:r>
              <a:rPr sz="2200" b="1" dirty="0">
                <a:solidFill>
                  <a:srgbClr val="FFA600"/>
                </a:solidFill>
                <a:latin typeface="Segoe Print"/>
                <a:cs typeface="Segoe Print"/>
              </a:rPr>
              <a:t> il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consiglio</a:t>
            </a:r>
            <a:r>
              <a:rPr sz="2200" b="1" spc="20" dirty="0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sz="2200" b="1" spc="-5" dirty="0" err="1">
                <a:solidFill>
                  <a:srgbClr val="FFA600"/>
                </a:solidFill>
                <a:latin typeface="Segoe Print"/>
                <a:cs typeface="Segoe Print"/>
              </a:rPr>
              <a:t>orientativo</a:t>
            </a:r>
            <a:r>
              <a:rPr sz="2200" b="1" spc="-5" dirty="0">
                <a:solidFill>
                  <a:srgbClr val="FFA600"/>
                </a:solidFill>
                <a:latin typeface="Segoe Print"/>
                <a:cs typeface="Segoe Print"/>
              </a:rPr>
              <a:t>.</a:t>
            </a:r>
            <a:endParaRPr sz="2200" dirty="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93590" y="455421"/>
            <a:ext cx="3998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>
                <a:solidFill>
                  <a:srgbClr val="FFA600"/>
                </a:solidFill>
                <a:latin typeface="Segoe Print"/>
                <a:cs typeface="Segoe Print"/>
              </a:rPr>
              <a:t>ORIE</a:t>
            </a:r>
            <a:r>
              <a:rPr sz="3600" i="0" spc="10">
                <a:solidFill>
                  <a:srgbClr val="FFA600"/>
                </a:solidFill>
                <a:latin typeface="Segoe Print"/>
                <a:cs typeface="Segoe Print"/>
              </a:rPr>
              <a:t>N</a:t>
            </a:r>
            <a:r>
              <a:rPr sz="3600" i="0">
                <a:solidFill>
                  <a:srgbClr val="FFA600"/>
                </a:solidFill>
                <a:latin typeface="Segoe Print"/>
                <a:cs typeface="Segoe Print"/>
              </a:rPr>
              <a:t>T</a:t>
            </a:r>
            <a:r>
              <a:rPr sz="3600" i="0" spc="5">
                <a:solidFill>
                  <a:srgbClr val="FFA600"/>
                </a:solidFill>
                <a:latin typeface="Segoe Print"/>
                <a:cs typeface="Segoe Print"/>
              </a:rPr>
              <a:t>A</a:t>
            </a:r>
            <a:r>
              <a:rPr sz="3600" i="0" spc="-5">
                <a:solidFill>
                  <a:srgbClr val="FFA600"/>
                </a:solidFill>
                <a:latin typeface="Segoe Print"/>
                <a:cs typeface="Segoe Print"/>
              </a:rPr>
              <a:t>ME</a:t>
            </a:r>
            <a:r>
              <a:rPr sz="3600" i="0" spc="5">
                <a:solidFill>
                  <a:srgbClr val="FFA600"/>
                </a:solidFill>
                <a:latin typeface="Segoe Print"/>
                <a:cs typeface="Segoe Print"/>
              </a:rPr>
              <a:t>N</a:t>
            </a:r>
            <a:r>
              <a:rPr sz="3600" i="0">
                <a:solidFill>
                  <a:srgbClr val="FFA600"/>
                </a:solidFill>
                <a:latin typeface="Segoe Print"/>
                <a:cs typeface="Segoe Print"/>
              </a:rPr>
              <a:t>TO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3904" y="1720977"/>
            <a:ext cx="10521950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it-IT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PER LE CLASSI</a:t>
            </a:r>
            <a:r>
              <a:rPr lang="it-IT" b="1" spc="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b="1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III</a:t>
            </a:r>
            <a:r>
              <a:rPr lang="it-IT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b="1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SCUOLA</a:t>
            </a:r>
            <a:r>
              <a:rPr lang="it-IT" b="1" spc="-1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SECONDARIA</a:t>
            </a:r>
            <a:r>
              <a:rPr lang="it-IT" b="1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DI</a:t>
            </a:r>
            <a:r>
              <a:rPr lang="it-IT" b="1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PRIMO</a:t>
            </a:r>
            <a:r>
              <a:rPr lang="it-IT" b="1" spc="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</a:t>
            </a:r>
            <a:r>
              <a:rPr lang="it-IT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GRADO</a:t>
            </a:r>
          </a:p>
          <a:p>
            <a:pPr marL="12700">
              <a:spcBef>
                <a:spcPts val="100"/>
              </a:spcBef>
            </a:pPr>
            <a:r>
              <a:rPr lang="it-IT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ATTIVITÀ DI ORIENTAMENTO PER LA SCELTA</a:t>
            </a:r>
            <a:endParaRPr lang="it-IT">
              <a:solidFill>
                <a:schemeClr val="bg1">
                  <a:lumMod val="50000"/>
                </a:schemeClr>
              </a:solidFill>
              <a:latin typeface="Segoe Print"/>
              <a:cs typeface="Segoe Prin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SCUOLA SECONDARIA</a:t>
            </a:r>
            <a:r>
              <a:rPr sz="1800" b="1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</a:t>
            </a:r>
            <a:r>
              <a:rPr sz="1800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DI</a:t>
            </a:r>
            <a:r>
              <a:rPr sz="1800" b="1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II</a:t>
            </a:r>
            <a:r>
              <a:rPr sz="1800" b="1" spc="-5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 </a:t>
            </a:r>
            <a:r>
              <a:rPr sz="1800" b="1">
                <a:solidFill>
                  <a:schemeClr val="bg1">
                    <a:lumMod val="50000"/>
                  </a:schemeClr>
                </a:solidFill>
                <a:latin typeface="Segoe Print"/>
                <a:cs typeface="Segoe Print"/>
              </a:rPr>
              <a:t>GRADO</a:t>
            </a:r>
            <a:endParaRPr sz="1800">
              <a:solidFill>
                <a:schemeClr val="bg1">
                  <a:lumMod val="50000"/>
                </a:schemeClr>
              </a:solidFill>
              <a:latin typeface="Segoe Print"/>
              <a:cs typeface="Segoe Print"/>
            </a:endParaRPr>
          </a:p>
        </p:txBody>
      </p:sp>
      <p:pic>
        <p:nvPicPr>
          <p:cNvPr id="5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7810" y="335902"/>
            <a:ext cx="2478044" cy="27431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944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582149" y="2460759"/>
            <a:ext cx="7792084" cy="2208297"/>
          </a:xfrm>
          <a:prstGeom prst="rect">
            <a:avLst/>
          </a:prstGeom>
        </p:spPr>
        <p:txBody>
          <a:bodyPr vert="horz" wrap="square" lIns="0" tIns="287020" rIns="0" bIns="0" rtlCol="0" anchor="t">
            <a:spAutoFit/>
          </a:bodyPr>
          <a:lstStyle/>
          <a:p>
            <a:pPr marL="6985" algn="ctr">
              <a:spcBef>
                <a:spcPts val="2260"/>
              </a:spcBef>
            </a:pPr>
            <a:r>
              <a:rPr lang="it-IT">
                <a:solidFill>
                  <a:srgbClr val="FF0000"/>
                </a:solidFill>
              </a:rPr>
              <a:t>INCLUSIONE</a:t>
            </a:r>
          </a:p>
          <a:p>
            <a:pPr marL="6985" algn="ctr">
              <a:spcBef>
                <a:spcPts val="1000"/>
              </a:spcBef>
            </a:pPr>
            <a:r>
              <a:rPr lang="it-IT">
                <a:solidFill>
                  <a:srgbClr val="00B050"/>
                </a:solidFill>
              </a:rPr>
              <a:t>Accoglienza alunni </a:t>
            </a:r>
          </a:p>
          <a:p>
            <a:pPr marL="6985" algn="ctr">
              <a:spcBef>
                <a:spcPts val="1000"/>
              </a:spcBef>
            </a:pPr>
            <a:r>
              <a:rPr lang="it-IT">
                <a:solidFill>
                  <a:srgbClr val="00B050"/>
                </a:solidFill>
              </a:rPr>
              <a:t>con bisogni educativi speciali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2664" y="900161"/>
            <a:ext cx="5621935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>
                <a:latin typeface="Segoe Print" panose="02000600000000000000" pitchFamily="2" charset="0"/>
              </a:rPr>
              <a:t>I.</a:t>
            </a:r>
            <a:r>
              <a:rPr spc="415">
                <a:latin typeface="Segoe Print" panose="02000600000000000000" pitchFamily="2" charset="0"/>
              </a:rPr>
              <a:t> </a:t>
            </a:r>
            <a:r>
              <a:rPr spc="-215">
                <a:latin typeface="Segoe Print" panose="02000600000000000000" pitchFamily="2" charset="0"/>
              </a:rPr>
              <a:t>C.</a:t>
            </a:r>
            <a:r>
              <a:rPr spc="434">
                <a:latin typeface="Segoe Print" panose="02000600000000000000" pitchFamily="2" charset="0"/>
              </a:rPr>
              <a:t> </a:t>
            </a:r>
            <a:r>
              <a:rPr spc="-45">
                <a:latin typeface="Segoe Print" panose="02000600000000000000" pitchFamily="2" charset="0"/>
              </a:rPr>
              <a:t>GIGI</a:t>
            </a:r>
            <a:r>
              <a:rPr spc="434">
                <a:latin typeface="Segoe Print" panose="02000600000000000000" pitchFamily="2" charset="0"/>
              </a:rPr>
              <a:t> </a:t>
            </a:r>
            <a:r>
              <a:rPr spc="15">
                <a:latin typeface="Segoe Print" panose="02000600000000000000" pitchFamily="2" charset="0"/>
              </a:rPr>
              <a:t>PROIETTI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0382" y="1938866"/>
            <a:ext cx="9888855" cy="447750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02260" indent="-29019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Didattica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inclusiva</a:t>
            </a:r>
            <a:endParaRPr lang="it-IT" sz="2200" b="1" spc="-5" err="1">
              <a:solidFill>
                <a:srgbClr val="FFA600"/>
              </a:solidFill>
              <a:latin typeface="Segoe Print"/>
            </a:endParaRPr>
          </a:p>
          <a:p>
            <a:pPr marL="302260" indent="-29019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>
                <a:solidFill>
                  <a:srgbClr val="FFA600"/>
                </a:solidFill>
                <a:latin typeface="Segoe Print"/>
              </a:rPr>
              <a:t>GLO di passaggio </a:t>
            </a:r>
          </a:p>
          <a:p>
            <a:pPr marL="302260" indent="-29019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>
                <a:solidFill>
                  <a:srgbClr val="FFA600"/>
                </a:solidFill>
                <a:latin typeface="Segoe Print"/>
              </a:rPr>
              <a:t>GLO di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inizio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e fine anno</a:t>
            </a:r>
          </a:p>
          <a:p>
            <a:pPr marL="302260" indent="-29019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>
                <a:solidFill>
                  <a:srgbClr val="FFA600"/>
                </a:solidFill>
                <a:latin typeface="Segoe Print"/>
              </a:rPr>
              <a:t>Colloqui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individualizzati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con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famiglie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,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terapisti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 e 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operatori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 socio-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sanitari</a:t>
            </a:r>
          </a:p>
          <a:p>
            <a:pPr marL="302260" indent="-29019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Condivisione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e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coordinamento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degli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interventi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con tutti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docenti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del Consiglio di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classe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 </a:t>
            </a:r>
          </a:p>
          <a:p>
            <a:pPr marL="302260" indent="-29019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Condivisione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del PEI (Piano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Educativo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Individualizzato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)</a:t>
            </a:r>
          </a:p>
          <a:p>
            <a:pPr marL="12700" marR="55880">
              <a:tabLst>
                <a:tab pos="302895" algn="l"/>
              </a:tabLst>
            </a:pPr>
            <a:endParaRPr lang="it-IT" sz="2200" b="1" spc="-10">
              <a:solidFill>
                <a:srgbClr val="FFA600"/>
              </a:solidFill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3391" y="455421"/>
            <a:ext cx="9738993" cy="6591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it-IT" i="0">
                <a:solidFill>
                  <a:srgbClr val="00B050"/>
                </a:solidFill>
                <a:latin typeface="Segoe Print"/>
                <a:cs typeface="Segoe Print"/>
              </a:rPr>
              <a:t>INCLUSIONE – L. 104/1992</a:t>
            </a:r>
            <a:endParaRPr lang="it-IT">
              <a:solidFill>
                <a:srgbClr val="00B05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6105" y="1323044"/>
            <a:ext cx="10826750" cy="5668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it-IT" b="1" spc="-5">
                <a:solidFill>
                  <a:srgbClr val="00B050"/>
                </a:solidFill>
                <a:latin typeface="Segoe Print"/>
              </a:rPr>
              <a:t>L'Istituto si impegna attivamente nell'accoglienza di tutti gli alunni con bisogni educativi speciali, mettendo in campo una serie di azioni volte alla massima inclusione:</a:t>
            </a:r>
            <a:endParaRPr lang="it-IT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123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716" y="2158999"/>
            <a:ext cx="9888855" cy="4197944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02260" indent="-290195">
              <a:spcBef>
                <a:spcPts val="600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Didattica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inclusiva</a:t>
            </a:r>
            <a:endParaRPr lang="it-IT" sz="2200" b="1" spc="-5">
              <a:solidFill>
                <a:srgbClr val="FFA600"/>
              </a:solidFill>
              <a:latin typeface="Segoe Print"/>
            </a:endParaRPr>
          </a:p>
          <a:p>
            <a:pPr marL="302260" indent="-290195">
              <a:spcBef>
                <a:spcPts val="600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Colloqui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individualizzati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con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famiglie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,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terapisti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e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operatori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socio-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sanitari</a:t>
            </a:r>
            <a:endParaRPr lang="en-US" sz="2200" b="1" spc="-5">
              <a:solidFill>
                <a:srgbClr val="FFA600"/>
              </a:solidFill>
              <a:latin typeface="Segoe Print"/>
            </a:endParaRPr>
          </a:p>
          <a:p>
            <a:pPr marL="302260" indent="-290195">
              <a:spcBef>
                <a:spcPts val="600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Condivisione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e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coordinamento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degli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interventi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con tutti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docenti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del Consiglio di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classe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 </a:t>
            </a:r>
          </a:p>
          <a:p>
            <a:pPr marL="302260" indent="-290195">
              <a:spcBef>
                <a:spcPts val="600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Stesura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condivisa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del PDP (Piano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Didattico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Personalizzato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) da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parte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 </a:t>
            </a:r>
            <a:r>
              <a:rPr lang="it-IT" sz="2200" b="1" spc="-5">
                <a:solidFill>
                  <a:srgbClr val="FFA600"/>
                </a:solidFill>
                <a:latin typeface="Segoe Print"/>
              </a:rPr>
              <a:t>di tutti i </a:t>
            </a:r>
            <a:r>
              <a:rPr lang="en-US" sz="2200" b="1" spc="-5">
                <a:solidFill>
                  <a:srgbClr val="FFA600"/>
                </a:solidFill>
                <a:latin typeface="Segoe Print"/>
              </a:rPr>
              <a:t>docenti del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</a:rPr>
              <a:t>C.d.C.</a:t>
            </a:r>
          </a:p>
          <a:p>
            <a:pPr marL="302260" indent="-290195">
              <a:spcBef>
                <a:spcPts val="600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  <a:cs typeface="Segoe Print"/>
              </a:rPr>
              <a:t>Protocollo</a:t>
            </a:r>
            <a:r>
              <a:rPr lang="en-US" sz="2200" b="1" spc="-5">
                <a:solidFill>
                  <a:srgbClr val="FFA600"/>
                </a:solidFill>
                <a:latin typeface="Segoe Print"/>
                <a:cs typeface="Segoe Print"/>
              </a:rPr>
              <a:t>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  <a:cs typeface="Segoe Print"/>
              </a:rPr>
              <a:t>alunni</a:t>
            </a:r>
            <a:r>
              <a:rPr lang="en-US" sz="2200" b="1" spc="-5">
                <a:solidFill>
                  <a:srgbClr val="FFA600"/>
                </a:solidFill>
                <a:latin typeface="Segoe Print"/>
                <a:cs typeface="Segoe Print"/>
              </a:rPr>
              <a:t> non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italofoni</a:t>
            </a:r>
            <a:endParaRPr lang="en-US" sz="2200" b="1" spc="-5">
              <a:solidFill>
                <a:srgbClr val="FFA600"/>
              </a:solidFill>
              <a:latin typeface="Segoe Print"/>
              <a:cs typeface="Segoe Print"/>
            </a:endParaRPr>
          </a:p>
          <a:p>
            <a:pPr marL="302260" indent="-290195">
              <a:spcBef>
                <a:spcPts val="600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>
                <a:solidFill>
                  <a:srgbClr val="FFA600"/>
                </a:solidFill>
                <a:latin typeface="Segoe Print"/>
                <a:cs typeface="Segoe Print"/>
              </a:rPr>
              <a:t>Corsi di 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  <a:cs typeface="Segoe Print"/>
              </a:rPr>
              <a:t>italiano</a:t>
            </a:r>
            <a:r>
              <a:rPr lang="en-US" sz="2200" b="1" spc="-5">
                <a:solidFill>
                  <a:srgbClr val="FFA600"/>
                </a:solidFill>
                <a:latin typeface="Segoe Print"/>
                <a:cs typeface="Segoe Print"/>
              </a:rPr>
              <a:t> L2</a:t>
            </a:r>
          </a:p>
          <a:p>
            <a:pPr marL="302260" indent="-290195">
              <a:spcBef>
                <a:spcPts val="600"/>
              </a:spcBef>
              <a:buFont typeface="Arial"/>
              <a:buChar char="•"/>
              <a:tabLst>
                <a:tab pos="302895" algn="l"/>
              </a:tabLst>
            </a:pPr>
            <a:r>
              <a:rPr lang="en-US" sz="2200" b="1" spc="-5" err="1">
                <a:solidFill>
                  <a:srgbClr val="FFA600"/>
                </a:solidFill>
                <a:latin typeface="Segoe Print"/>
                <a:cs typeface="Segoe Print"/>
              </a:rPr>
              <a:t>Protocollo</a:t>
            </a:r>
            <a:r>
              <a:rPr lang="en-US" sz="2200" b="1" spc="-5">
                <a:solidFill>
                  <a:srgbClr val="FFA600"/>
                </a:solidFill>
                <a:latin typeface="Segoe Print"/>
                <a:cs typeface="Segoe Print"/>
              </a:rPr>
              <a:t> 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  <a:cs typeface="Segoe Print"/>
              </a:rPr>
              <a:t>alunni</a:t>
            </a:r>
            <a:r>
              <a:rPr lang="en-US" sz="2200" b="1" spc="-5">
                <a:solidFill>
                  <a:srgbClr val="FFA600"/>
                </a:solidFill>
                <a:latin typeface="Segoe Print"/>
                <a:cs typeface="Segoe Print"/>
              </a:rPr>
              <a:t> </a:t>
            </a:r>
            <a:r>
              <a:rPr lang="en-US" sz="2200" b="1" spc="-5" err="1">
                <a:solidFill>
                  <a:srgbClr val="FFA600"/>
                </a:solidFill>
                <a:latin typeface="Segoe Print"/>
                <a:cs typeface="Segoe Print"/>
              </a:rPr>
              <a:t>adottati</a:t>
            </a:r>
            <a:endParaRPr lang="en-US" sz="2200" b="1" spc="-5">
              <a:solidFill>
                <a:srgbClr val="FFA600"/>
              </a:solidFill>
              <a:latin typeface="Segoe Print"/>
              <a:cs typeface="Segoe Print"/>
            </a:endParaRPr>
          </a:p>
          <a:p>
            <a:pPr marL="12700" marR="55880">
              <a:tabLst>
                <a:tab pos="302895" algn="l"/>
              </a:tabLst>
            </a:pPr>
            <a:endParaRPr lang="it-IT" sz="2200" b="1" spc="-10">
              <a:solidFill>
                <a:srgbClr val="FFA600"/>
              </a:solidFill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258" y="455421"/>
            <a:ext cx="11491593" cy="6591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ctr"/>
            <a:r>
              <a:rPr lang="it-IT" i="0">
                <a:solidFill>
                  <a:srgbClr val="00B050"/>
                </a:solidFill>
                <a:latin typeface="Segoe Print"/>
              </a:rPr>
              <a:t>INCLUSIONE – L. 170/2010 </a:t>
            </a:r>
            <a:r>
              <a:rPr lang="it-IT" sz="2400" i="0">
                <a:solidFill>
                  <a:srgbClr val="00B050"/>
                </a:solidFill>
                <a:latin typeface="Segoe Print"/>
              </a:rPr>
              <a:t>e altre certificazioni</a:t>
            </a:r>
            <a:endParaRPr lang="en-US" sz="2400" b="0" i="0"/>
          </a:p>
        </p:txBody>
      </p:sp>
      <p:sp>
        <p:nvSpPr>
          <p:cNvPr id="4" name="object 4"/>
          <p:cNvSpPr txBox="1"/>
          <p:nvPr/>
        </p:nvSpPr>
        <p:spPr>
          <a:xfrm>
            <a:off x="449038" y="1356911"/>
            <a:ext cx="11089216" cy="5668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it-IT" b="1" spc="-5">
                <a:solidFill>
                  <a:srgbClr val="00B050"/>
                </a:solidFill>
                <a:latin typeface="Segoe Print"/>
              </a:rPr>
              <a:t>L'Istituto si impegna attivamente nell'accoglienza di tutti gli alunni con bisogni educativi speciali, mettendo in campo una serie di azioni volte alla massima inclusione: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21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5545" y="373126"/>
            <a:ext cx="72758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i="0" spc="-5">
                <a:solidFill>
                  <a:srgbClr val="006FC0"/>
                </a:solidFill>
                <a:latin typeface="Segoe Print"/>
                <a:cs typeface="Segoe Print"/>
              </a:rPr>
              <a:t>PRESENTAZIONE DOMANDE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78733" y="866902"/>
            <a:ext cx="4847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006FC0"/>
                </a:solidFill>
                <a:latin typeface="Segoe Print"/>
                <a:cs typeface="Segoe Print"/>
              </a:rPr>
              <a:t>ISCRIZIONI</a:t>
            </a:r>
            <a:r>
              <a:rPr sz="3600" b="1" spc="-2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3600" b="1">
                <a:solidFill>
                  <a:srgbClr val="006FC0"/>
                </a:solidFill>
                <a:latin typeface="Segoe Print"/>
                <a:cs typeface="Segoe Print"/>
              </a:rPr>
              <a:t>ON</a:t>
            </a:r>
            <a:r>
              <a:rPr sz="3600" b="1" spc="-3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3600" b="1" spc="-10">
                <a:solidFill>
                  <a:srgbClr val="006FC0"/>
                </a:solidFill>
                <a:latin typeface="Segoe Print"/>
                <a:cs typeface="Segoe Print"/>
              </a:rPr>
              <a:t>LINE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87628" y="2138082"/>
            <a:ext cx="9829800" cy="29777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7345" indent="-347345" algn="just">
              <a:lnSpc>
                <a:spcPct val="150000"/>
              </a:lnSpc>
            </a:pPr>
            <a:endParaRPr lang="it-IT" sz="1100" b="1" dirty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marL="347345" indent="-347345" algn="just">
              <a:lnSpc>
                <a:spcPct val="150000"/>
              </a:lnSpc>
            </a:pPr>
            <a:r>
              <a:rPr lang="it-IT" sz="2800" dirty="0">
                <a:solidFill>
                  <a:schemeClr val="tx2"/>
                </a:solidFill>
                <a:latin typeface="Segoe Print"/>
              </a:rPr>
              <a:t>Le domande di iscrizione on line dovranno essere presentate tra le ore </a:t>
            </a:r>
            <a:r>
              <a:rPr lang="it-IT" sz="2800" b="1" dirty="0">
                <a:solidFill>
                  <a:srgbClr val="FF0000"/>
                </a:solidFill>
                <a:latin typeface="Segoe Print"/>
              </a:rPr>
              <a:t>8:00</a:t>
            </a:r>
            <a:r>
              <a:rPr lang="it-IT" sz="2800" b="1" dirty="0">
                <a:solidFill>
                  <a:schemeClr val="tx2"/>
                </a:solidFill>
                <a:latin typeface="Segoe Print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Segoe Print"/>
              </a:rPr>
              <a:t>del </a:t>
            </a:r>
            <a:r>
              <a:rPr lang="it-IT" sz="2800" b="1" dirty="0" smtClean="0">
                <a:solidFill>
                  <a:srgbClr val="FF0000"/>
                </a:solidFill>
                <a:latin typeface="Segoe Print"/>
              </a:rPr>
              <a:t>21</a:t>
            </a:r>
            <a:r>
              <a:rPr lang="it-IT" sz="2800" b="1" dirty="0">
                <a:solidFill>
                  <a:srgbClr val="FF0000"/>
                </a:solidFill>
                <a:latin typeface="Segoe Print"/>
              </a:rPr>
              <a:t> gennaio </a:t>
            </a:r>
            <a:r>
              <a:rPr lang="it-IT" sz="2800" b="1" dirty="0" smtClean="0">
                <a:solidFill>
                  <a:srgbClr val="FF0000"/>
                </a:solidFill>
                <a:latin typeface="Segoe Print"/>
              </a:rPr>
              <a:t>2025</a:t>
            </a:r>
            <a:r>
              <a:rPr lang="it-IT" sz="2800" dirty="0" smtClean="0">
                <a:solidFill>
                  <a:schemeClr val="tx2"/>
                </a:solidFill>
                <a:latin typeface="Segoe Print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Segoe Print"/>
              </a:rPr>
              <a:t>e le ore </a:t>
            </a:r>
            <a:r>
              <a:rPr lang="it-IT" sz="2800" b="1" dirty="0">
                <a:solidFill>
                  <a:srgbClr val="FF0000"/>
                </a:solidFill>
                <a:latin typeface="Segoe Print"/>
              </a:rPr>
              <a:t>20:00</a:t>
            </a:r>
            <a:r>
              <a:rPr lang="it-IT" sz="2800" dirty="0">
                <a:solidFill>
                  <a:schemeClr val="tx2"/>
                </a:solidFill>
                <a:latin typeface="Segoe Print"/>
              </a:rPr>
              <a:t> del </a:t>
            </a:r>
            <a:r>
              <a:rPr lang="it-IT" sz="2800" b="1" dirty="0" smtClean="0">
                <a:solidFill>
                  <a:srgbClr val="FF0000"/>
                </a:solidFill>
                <a:latin typeface="Segoe Print"/>
              </a:rPr>
              <a:t>10</a:t>
            </a:r>
            <a:r>
              <a:rPr lang="it-IT" sz="2800" b="1" dirty="0" smtClean="0">
                <a:solidFill>
                  <a:srgbClr val="FF0000"/>
                </a:solidFill>
                <a:latin typeface="Segoe Print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latin typeface="Segoe Print"/>
              </a:rPr>
              <a:t>gennaio 2025.</a:t>
            </a:r>
            <a:endParaRPr lang="it-IT" sz="2800" b="1" dirty="0">
              <a:solidFill>
                <a:srgbClr val="FF0000"/>
              </a:solidFill>
              <a:latin typeface="Segoe Print"/>
            </a:endParaRPr>
          </a:p>
          <a:p>
            <a:pPr marL="347345" indent="-347345" algn="just">
              <a:lnSpc>
                <a:spcPct val="150000"/>
              </a:lnSpc>
            </a:pPr>
            <a:endParaRPr lang="it-IT" sz="1000" b="1" dirty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marL="347345" indent="-347345" algn="just">
              <a:lnSpc>
                <a:spcPct val="150000"/>
              </a:lnSpc>
            </a:pPr>
            <a:endParaRPr lang="it-IT" sz="20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6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3270" y="1370075"/>
            <a:ext cx="15240" cy="3828415"/>
          </a:xfrm>
          <a:custGeom>
            <a:avLst/>
            <a:gdLst/>
            <a:ahLst/>
            <a:cxnLst/>
            <a:rect l="l" t="t" r="r" b="b"/>
            <a:pathLst>
              <a:path w="15240" h="3828415">
                <a:moveTo>
                  <a:pt x="8016" y="0"/>
                </a:moveTo>
                <a:lnTo>
                  <a:pt x="7013" y="53509"/>
                </a:lnTo>
                <a:lnTo>
                  <a:pt x="6204" y="106999"/>
                </a:lnTo>
                <a:lnTo>
                  <a:pt x="5532" y="160443"/>
                </a:lnTo>
                <a:lnTo>
                  <a:pt x="4943" y="213811"/>
                </a:lnTo>
                <a:lnTo>
                  <a:pt x="4382" y="267076"/>
                </a:lnTo>
                <a:lnTo>
                  <a:pt x="3794" y="320209"/>
                </a:lnTo>
                <a:lnTo>
                  <a:pt x="3122" y="373182"/>
                </a:lnTo>
                <a:lnTo>
                  <a:pt x="2313" y="425967"/>
                </a:lnTo>
                <a:lnTo>
                  <a:pt x="1310" y="478536"/>
                </a:lnTo>
                <a:lnTo>
                  <a:pt x="1310" y="957072"/>
                </a:lnTo>
                <a:lnTo>
                  <a:pt x="835" y="1007758"/>
                </a:lnTo>
                <a:lnTo>
                  <a:pt x="466" y="1058392"/>
                </a:lnTo>
                <a:lnTo>
                  <a:pt x="197" y="1108977"/>
                </a:lnTo>
                <a:lnTo>
                  <a:pt x="21" y="1159517"/>
                </a:lnTo>
                <a:lnTo>
                  <a:pt x="0" y="1310890"/>
                </a:lnTo>
                <a:lnTo>
                  <a:pt x="141" y="1361276"/>
                </a:lnTo>
                <a:lnTo>
                  <a:pt x="347" y="1411631"/>
                </a:lnTo>
                <a:lnTo>
                  <a:pt x="611" y="1461958"/>
                </a:lnTo>
                <a:lnTo>
                  <a:pt x="928" y="1512261"/>
                </a:lnTo>
                <a:lnTo>
                  <a:pt x="1292" y="1562541"/>
                </a:lnTo>
                <a:lnTo>
                  <a:pt x="1698" y="1612803"/>
                </a:lnTo>
                <a:lnTo>
                  <a:pt x="2138" y="1663048"/>
                </a:lnTo>
                <a:lnTo>
                  <a:pt x="3101" y="1763504"/>
                </a:lnTo>
                <a:lnTo>
                  <a:pt x="4663" y="1914144"/>
                </a:lnTo>
                <a:lnTo>
                  <a:pt x="4548" y="2446189"/>
                </a:lnTo>
                <a:lnTo>
                  <a:pt x="4240" y="2499679"/>
                </a:lnTo>
                <a:lnTo>
                  <a:pt x="3794" y="2553123"/>
                </a:lnTo>
                <a:lnTo>
                  <a:pt x="3265" y="2606491"/>
                </a:lnTo>
                <a:lnTo>
                  <a:pt x="2708" y="2659756"/>
                </a:lnTo>
                <a:lnTo>
                  <a:pt x="2179" y="2712889"/>
                </a:lnTo>
                <a:lnTo>
                  <a:pt x="1733" y="2765862"/>
                </a:lnTo>
                <a:lnTo>
                  <a:pt x="1425" y="2818647"/>
                </a:lnTo>
                <a:lnTo>
                  <a:pt x="1432" y="3124158"/>
                </a:lnTo>
                <a:lnTo>
                  <a:pt x="1521" y="3174614"/>
                </a:lnTo>
                <a:lnTo>
                  <a:pt x="1645" y="3225034"/>
                </a:lnTo>
                <a:lnTo>
                  <a:pt x="1811" y="3275420"/>
                </a:lnTo>
                <a:lnTo>
                  <a:pt x="2023" y="3325775"/>
                </a:lnTo>
                <a:lnTo>
                  <a:pt x="2288" y="3376102"/>
                </a:lnTo>
                <a:lnTo>
                  <a:pt x="2611" y="3426405"/>
                </a:lnTo>
                <a:lnTo>
                  <a:pt x="2999" y="3476685"/>
                </a:lnTo>
                <a:lnTo>
                  <a:pt x="3458" y="3526947"/>
                </a:lnTo>
                <a:lnTo>
                  <a:pt x="3993" y="3577192"/>
                </a:lnTo>
                <a:lnTo>
                  <a:pt x="4610" y="3627425"/>
                </a:lnTo>
                <a:lnTo>
                  <a:pt x="5314" y="3677648"/>
                </a:lnTo>
                <a:lnTo>
                  <a:pt x="6113" y="3727864"/>
                </a:lnTo>
                <a:lnTo>
                  <a:pt x="7012" y="3778076"/>
                </a:lnTo>
                <a:lnTo>
                  <a:pt x="8016" y="3828288"/>
                </a:lnTo>
                <a:lnTo>
                  <a:pt x="9577" y="3677648"/>
                </a:lnTo>
                <a:lnTo>
                  <a:pt x="10540" y="3577192"/>
                </a:lnTo>
                <a:lnTo>
                  <a:pt x="10981" y="3526947"/>
                </a:lnTo>
                <a:lnTo>
                  <a:pt x="11386" y="3476685"/>
                </a:lnTo>
                <a:lnTo>
                  <a:pt x="11750" y="3426405"/>
                </a:lnTo>
                <a:lnTo>
                  <a:pt x="12067" y="3376102"/>
                </a:lnTo>
                <a:lnTo>
                  <a:pt x="12332" y="3325775"/>
                </a:lnTo>
                <a:lnTo>
                  <a:pt x="12538" y="3275420"/>
                </a:lnTo>
                <a:lnTo>
                  <a:pt x="12679" y="3225034"/>
                </a:lnTo>
                <a:lnTo>
                  <a:pt x="12657" y="3073661"/>
                </a:lnTo>
                <a:lnTo>
                  <a:pt x="12481" y="3023121"/>
                </a:lnTo>
                <a:lnTo>
                  <a:pt x="12212" y="2972536"/>
                </a:lnTo>
                <a:lnTo>
                  <a:pt x="11843" y="2921902"/>
                </a:lnTo>
                <a:lnTo>
                  <a:pt x="11368" y="2871216"/>
                </a:lnTo>
                <a:lnTo>
                  <a:pt x="11253" y="2818647"/>
                </a:lnTo>
                <a:lnTo>
                  <a:pt x="10945" y="2765862"/>
                </a:lnTo>
                <a:lnTo>
                  <a:pt x="10499" y="2712889"/>
                </a:lnTo>
                <a:lnTo>
                  <a:pt x="9970" y="2659756"/>
                </a:lnTo>
                <a:lnTo>
                  <a:pt x="9414" y="2606491"/>
                </a:lnTo>
                <a:lnTo>
                  <a:pt x="8885" y="2553123"/>
                </a:lnTo>
                <a:lnTo>
                  <a:pt x="8439" y="2499679"/>
                </a:lnTo>
                <a:lnTo>
                  <a:pt x="8131" y="2446189"/>
                </a:lnTo>
                <a:lnTo>
                  <a:pt x="8131" y="2340111"/>
                </a:lnTo>
                <a:lnTo>
                  <a:pt x="8439" y="2287326"/>
                </a:lnTo>
                <a:lnTo>
                  <a:pt x="8885" y="2234353"/>
                </a:lnTo>
                <a:lnTo>
                  <a:pt x="9414" y="2181220"/>
                </a:lnTo>
                <a:lnTo>
                  <a:pt x="9970" y="2127955"/>
                </a:lnTo>
                <a:lnTo>
                  <a:pt x="10499" y="2074587"/>
                </a:lnTo>
                <a:lnTo>
                  <a:pt x="10945" y="2021143"/>
                </a:lnTo>
                <a:lnTo>
                  <a:pt x="11253" y="1967653"/>
                </a:lnTo>
                <a:lnTo>
                  <a:pt x="11368" y="1914144"/>
                </a:lnTo>
                <a:lnTo>
                  <a:pt x="11472" y="1813720"/>
                </a:lnTo>
                <a:lnTo>
                  <a:pt x="11593" y="1763504"/>
                </a:lnTo>
                <a:lnTo>
                  <a:pt x="11752" y="1713281"/>
                </a:lnTo>
                <a:lnTo>
                  <a:pt x="11943" y="1663048"/>
                </a:lnTo>
                <a:lnTo>
                  <a:pt x="12398" y="1562541"/>
                </a:lnTo>
                <a:lnTo>
                  <a:pt x="13691" y="1310890"/>
                </a:lnTo>
                <a:lnTo>
                  <a:pt x="14147" y="1210014"/>
                </a:lnTo>
                <a:lnTo>
                  <a:pt x="14338" y="1159517"/>
                </a:lnTo>
                <a:lnTo>
                  <a:pt x="14497" y="1108977"/>
                </a:lnTo>
                <a:lnTo>
                  <a:pt x="14618" y="1058392"/>
                </a:lnTo>
                <a:lnTo>
                  <a:pt x="14606" y="904503"/>
                </a:lnTo>
                <a:lnTo>
                  <a:pt x="14298" y="851718"/>
                </a:lnTo>
                <a:lnTo>
                  <a:pt x="13852" y="798745"/>
                </a:lnTo>
                <a:lnTo>
                  <a:pt x="13323" y="745612"/>
                </a:lnTo>
                <a:lnTo>
                  <a:pt x="12767" y="692347"/>
                </a:lnTo>
                <a:lnTo>
                  <a:pt x="12238" y="638979"/>
                </a:lnTo>
                <a:lnTo>
                  <a:pt x="11792" y="585535"/>
                </a:lnTo>
                <a:lnTo>
                  <a:pt x="11483" y="532045"/>
                </a:lnTo>
                <a:lnTo>
                  <a:pt x="11244" y="320209"/>
                </a:lnTo>
                <a:lnTo>
                  <a:pt x="11074" y="267076"/>
                </a:lnTo>
                <a:lnTo>
                  <a:pt x="10794" y="213811"/>
                </a:lnTo>
                <a:lnTo>
                  <a:pt x="10375" y="160443"/>
                </a:lnTo>
                <a:lnTo>
                  <a:pt x="9791" y="106999"/>
                </a:lnTo>
                <a:lnTo>
                  <a:pt x="9014" y="53509"/>
                </a:lnTo>
                <a:lnTo>
                  <a:pt x="8016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10535" y="1389888"/>
            <a:ext cx="16510" cy="3837940"/>
          </a:xfrm>
          <a:custGeom>
            <a:avLst/>
            <a:gdLst/>
            <a:ahLst/>
            <a:cxnLst/>
            <a:rect l="l" t="t" r="r" b="b"/>
            <a:pathLst>
              <a:path w="16509" h="3837940">
                <a:moveTo>
                  <a:pt x="8678" y="0"/>
                </a:moveTo>
                <a:lnTo>
                  <a:pt x="5122" y="0"/>
                </a:lnTo>
                <a:lnTo>
                  <a:pt x="4996" y="53505"/>
                </a:lnTo>
                <a:lnTo>
                  <a:pt x="4657" y="106985"/>
                </a:lnTo>
                <a:lnTo>
                  <a:pt x="4167" y="160415"/>
                </a:lnTo>
                <a:lnTo>
                  <a:pt x="3586" y="213769"/>
                </a:lnTo>
                <a:lnTo>
                  <a:pt x="2975" y="267024"/>
                </a:lnTo>
                <a:lnTo>
                  <a:pt x="2394" y="320152"/>
                </a:lnTo>
                <a:lnTo>
                  <a:pt x="1904" y="373131"/>
                </a:lnTo>
                <a:lnTo>
                  <a:pt x="1565" y="425933"/>
                </a:lnTo>
                <a:lnTo>
                  <a:pt x="1439" y="960120"/>
                </a:lnTo>
                <a:lnTo>
                  <a:pt x="918" y="1010356"/>
                </a:lnTo>
                <a:lnTo>
                  <a:pt x="512" y="1060641"/>
                </a:lnTo>
                <a:lnTo>
                  <a:pt x="216" y="1110971"/>
                </a:lnTo>
                <a:lnTo>
                  <a:pt x="24" y="1161343"/>
                </a:lnTo>
                <a:lnTo>
                  <a:pt x="0" y="1312691"/>
                </a:lnTo>
                <a:lnTo>
                  <a:pt x="155" y="1363207"/>
                </a:lnTo>
                <a:lnTo>
                  <a:pt x="381" y="1413753"/>
                </a:lnTo>
                <a:lnTo>
                  <a:pt x="671" y="1464326"/>
                </a:lnTo>
                <a:lnTo>
                  <a:pt x="1020" y="1514923"/>
                </a:lnTo>
                <a:lnTo>
                  <a:pt x="1420" y="1565541"/>
                </a:lnTo>
                <a:lnTo>
                  <a:pt x="1865" y="1616177"/>
                </a:lnTo>
                <a:lnTo>
                  <a:pt x="2349" y="1666830"/>
                </a:lnTo>
                <a:lnTo>
                  <a:pt x="2865" y="1717496"/>
                </a:lnTo>
                <a:lnTo>
                  <a:pt x="3968" y="1818857"/>
                </a:lnTo>
                <a:lnTo>
                  <a:pt x="5122" y="1920239"/>
                </a:lnTo>
                <a:lnTo>
                  <a:pt x="4996" y="2452285"/>
                </a:lnTo>
                <a:lnTo>
                  <a:pt x="4657" y="2505796"/>
                </a:lnTo>
                <a:lnTo>
                  <a:pt x="4167" y="2559308"/>
                </a:lnTo>
                <a:lnTo>
                  <a:pt x="3586" y="2612824"/>
                </a:lnTo>
                <a:lnTo>
                  <a:pt x="2975" y="2666344"/>
                </a:lnTo>
                <a:lnTo>
                  <a:pt x="2394" y="2719869"/>
                </a:lnTo>
                <a:lnTo>
                  <a:pt x="1904" y="2773401"/>
                </a:lnTo>
                <a:lnTo>
                  <a:pt x="1565" y="2826939"/>
                </a:lnTo>
                <a:lnTo>
                  <a:pt x="1514" y="3131991"/>
                </a:lnTo>
                <a:lnTo>
                  <a:pt x="1635" y="3232810"/>
                </a:lnTo>
                <a:lnTo>
                  <a:pt x="1714" y="3283245"/>
                </a:lnTo>
                <a:lnTo>
                  <a:pt x="1831" y="3333688"/>
                </a:lnTo>
                <a:lnTo>
                  <a:pt x="1976" y="3384135"/>
                </a:lnTo>
                <a:lnTo>
                  <a:pt x="2154" y="3434581"/>
                </a:lnTo>
                <a:lnTo>
                  <a:pt x="2367" y="3485019"/>
                </a:lnTo>
                <a:lnTo>
                  <a:pt x="2619" y="3535445"/>
                </a:lnTo>
                <a:lnTo>
                  <a:pt x="2913" y="3585853"/>
                </a:lnTo>
                <a:lnTo>
                  <a:pt x="3251" y="3636237"/>
                </a:lnTo>
                <a:lnTo>
                  <a:pt x="3638" y="3686593"/>
                </a:lnTo>
                <a:lnTo>
                  <a:pt x="4077" y="3736914"/>
                </a:lnTo>
                <a:lnTo>
                  <a:pt x="4571" y="3787195"/>
                </a:lnTo>
                <a:lnTo>
                  <a:pt x="5122" y="3837431"/>
                </a:lnTo>
                <a:lnTo>
                  <a:pt x="8678" y="3837431"/>
                </a:lnTo>
                <a:lnTo>
                  <a:pt x="10394" y="3686593"/>
                </a:lnTo>
                <a:lnTo>
                  <a:pt x="10935" y="3636237"/>
                </a:lnTo>
                <a:lnTo>
                  <a:pt x="11451" y="3585853"/>
                </a:lnTo>
                <a:lnTo>
                  <a:pt x="11935" y="3535445"/>
                </a:lnTo>
                <a:lnTo>
                  <a:pt x="12380" y="3485019"/>
                </a:lnTo>
                <a:lnTo>
                  <a:pt x="12780" y="3434581"/>
                </a:lnTo>
                <a:lnTo>
                  <a:pt x="13129" y="3384135"/>
                </a:lnTo>
                <a:lnTo>
                  <a:pt x="13419" y="3333688"/>
                </a:lnTo>
                <a:lnTo>
                  <a:pt x="13645" y="3283245"/>
                </a:lnTo>
                <a:lnTo>
                  <a:pt x="13801" y="3232810"/>
                </a:lnTo>
                <a:lnTo>
                  <a:pt x="13777" y="3081618"/>
                </a:lnTo>
                <a:lnTo>
                  <a:pt x="13584" y="3031275"/>
                </a:lnTo>
                <a:lnTo>
                  <a:pt x="13288" y="2980968"/>
                </a:lnTo>
                <a:lnTo>
                  <a:pt x="12882" y="2930704"/>
                </a:lnTo>
                <a:lnTo>
                  <a:pt x="12361" y="2880487"/>
                </a:lnTo>
                <a:lnTo>
                  <a:pt x="12235" y="2826939"/>
                </a:lnTo>
                <a:lnTo>
                  <a:pt x="11896" y="2773401"/>
                </a:lnTo>
                <a:lnTo>
                  <a:pt x="11406" y="2719869"/>
                </a:lnTo>
                <a:lnTo>
                  <a:pt x="10825" y="2666344"/>
                </a:lnTo>
                <a:lnTo>
                  <a:pt x="10214" y="2612824"/>
                </a:lnTo>
                <a:lnTo>
                  <a:pt x="9633" y="2559308"/>
                </a:lnTo>
                <a:lnTo>
                  <a:pt x="9143" y="2505796"/>
                </a:lnTo>
                <a:lnTo>
                  <a:pt x="8804" y="2452285"/>
                </a:lnTo>
                <a:lnTo>
                  <a:pt x="8804" y="2345270"/>
                </a:lnTo>
                <a:lnTo>
                  <a:pt x="9143" y="2291790"/>
                </a:lnTo>
                <a:lnTo>
                  <a:pt x="9633" y="2238360"/>
                </a:lnTo>
                <a:lnTo>
                  <a:pt x="10214" y="2185006"/>
                </a:lnTo>
                <a:lnTo>
                  <a:pt x="10825" y="2131751"/>
                </a:lnTo>
                <a:lnTo>
                  <a:pt x="11406" y="2078623"/>
                </a:lnTo>
                <a:lnTo>
                  <a:pt x="11896" y="2025644"/>
                </a:lnTo>
                <a:lnTo>
                  <a:pt x="12235" y="1972842"/>
                </a:lnTo>
                <a:lnTo>
                  <a:pt x="12361" y="1920239"/>
                </a:lnTo>
                <a:lnTo>
                  <a:pt x="12475" y="1818857"/>
                </a:lnTo>
                <a:lnTo>
                  <a:pt x="12608" y="1768172"/>
                </a:lnTo>
                <a:lnTo>
                  <a:pt x="12782" y="1717496"/>
                </a:lnTo>
                <a:lnTo>
                  <a:pt x="12992" y="1666830"/>
                </a:lnTo>
                <a:lnTo>
                  <a:pt x="13492" y="1565541"/>
                </a:lnTo>
                <a:lnTo>
                  <a:pt x="14913" y="1312691"/>
                </a:lnTo>
                <a:lnTo>
                  <a:pt x="15413" y="1211756"/>
                </a:lnTo>
                <a:lnTo>
                  <a:pt x="15623" y="1161343"/>
                </a:lnTo>
                <a:lnTo>
                  <a:pt x="15798" y="1110971"/>
                </a:lnTo>
                <a:lnTo>
                  <a:pt x="15930" y="1060641"/>
                </a:lnTo>
                <a:lnTo>
                  <a:pt x="15918" y="906610"/>
                </a:lnTo>
                <a:lnTo>
                  <a:pt x="15579" y="853101"/>
                </a:lnTo>
                <a:lnTo>
                  <a:pt x="15089" y="799591"/>
                </a:lnTo>
                <a:lnTo>
                  <a:pt x="14508" y="746082"/>
                </a:lnTo>
                <a:lnTo>
                  <a:pt x="13897" y="692573"/>
                </a:lnTo>
                <a:lnTo>
                  <a:pt x="13316" y="639064"/>
                </a:lnTo>
                <a:lnTo>
                  <a:pt x="12826" y="585554"/>
                </a:lnTo>
                <a:lnTo>
                  <a:pt x="12487" y="532045"/>
                </a:lnTo>
                <a:lnTo>
                  <a:pt x="12361" y="478536"/>
                </a:lnTo>
                <a:lnTo>
                  <a:pt x="12321" y="373131"/>
                </a:lnTo>
                <a:lnTo>
                  <a:pt x="12225" y="320152"/>
                </a:lnTo>
                <a:lnTo>
                  <a:pt x="12038" y="267024"/>
                </a:lnTo>
                <a:lnTo>
                  <a:pt x="11730" y="213769"/>
                </a:lnTo>
                <a:lnTo>
                  <a:pt x="11270" y="160415"/>
                </a:lnTo>
                <a:lnTo>
                  <a:pt x="10628" y="106985"/>
                </a:lnTo>
                <a:lnTo>
                  <a:pt x="9774" y="53505"/>
                </a:lnTo>
                <a:lnTo>
                  <a:pt x="8678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46632" y="5725838"/>
            <a:ext cx="5130165" cy="13970"/>
          </a:xfrm>
          <a:custGeom>
            <a:avLst/>
            <a:gdLst/>
            <a:ahLst/>
            <a:cxnLst/>
            <a:rect l="l" t="t" r="r" b="b"/>
            <a:pathLst>
              <a:path w="5130165" h="13970">
                <a:moveTo>
                  <a:pt x="1084736" y="4"/>
                </a:moveTo>
                <a:lnTo>
                  <a:pt x="0" y="4401"/>
                </a:lnTo>
                <a:lnTo>
                  <a:pt x="0" y="7449"/>
                </a:lnTo>
                <a:lnTo>
                  <a:pt x="1282445" y="13545"/>
                </a:lnTo>
                <a:lnTo>
                  <a:pt x="2564892" y="10497"/>
                </a:lnTo>
                <a:lnTo>
                  <a:pt x="5129783" y="7449"/>
                </a:lnTo>
                <a:lnTo>
                  <a:pt x="5129783" y="4401"/>
                </a:lnTo>
                <a:lnTo>
                  <a:pt x="3203194" y="4401"/>
                </a:lnTo>
                <a:lnTo>
                  <a:pt x="1282445" y="1353"/>
                </a:lnTo>
                <a:lnTo>
                  <a:pt x="1084736" y="4"/>
                </a:lnTo>
                <a:close/>
              </a:path>
              <a:path w="5130165" h="13970">
                <a:moveTo>
                  <a:pt x="5129783" y="7449"/>
                </a:moveTo>
                <a:lnTo>
                  <a:pt x="3203194" y="7449"/>
                </a:lnTo>
                <a:lnTo>
                  <a:pt x="4204871" y="11757"/>
                </a:lnTo>
                <a:lnTo>
                  <a:pt x="5129783" y="7449"/>
                </a:lnTo>
                <a:close/>
              </a:path>
              <a:path w="5130165" h="13970">
                <a:moveTo>
                  <a:pt x="3847338" y="1353"/>
                </a:moveTo>
                <a:lnTo>
                  <a:pt x="3203194" y="4401"/>
                </a:lnTo>
                <a:lnTo>
                  <a:pt x="5129783" y="4401"/>
                </a:lnTo>
                <a:lnTo>
                  <a:pt x="3847338" y="1353"/>
                </a:lnTo>
                <a:close/>
              </a:path>
              <a:path w="5130165" h="13970">
                <a:moveTo>
                  <a:pt x="1691104" y="0"/>
                </a:moveTo>
                <a:lnTo>
                  <a:pt x="1282445" y="1353"/>
                </a:lnTo>
                <a:lnTo>
                  <a:pt x="2564892" y="1353"/>
                </a:lnTo>
                <a:lnTo>
                  <a:pt x="1691104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6632" y="859537"/>
            <a:ext cx="5043170" cy="12700"/>
          </a:xfrm>
          <a:custGeom>
            <a:avLst/>
            <a:gdLst/>
            <a:ahLst/>
            <a:cxnLst/>
            <a:rect l="l" t="t" r="r" b="b"/>
            <a:pathLst>
              <a:path w="5043170" h="12700">
                <a:moveTo>
                  <a:pt x="906627" y="1785"/>
                </a:moveTo>
                <a:lnTo>
                  <a:pt x="0" y="6094"/>
                </a:lnTo>
                <a:lnTo>
                  <a:pt x="50368" y="6796"/>
                </a:lnTo>
                <a:lnTo>
                  <a:pt x="1259205" y="12190"/>
                </a:lnTo>
                <a:lnTo>
                  <a:pt x="1680487" y="9932"/>
                </a:lnTo>
                <a:lnTo>
                  <a:pt x="4726622" y="9142"/>
                </a:lnTo>
                <a:lnTo>
                  <a:pt x="4989820" y="6796"/>
                </a:lnTo>
                <a:lnTo>
                  <a:pt x="5042916" y="6094"/>
                </a:lnTo>
                <a:lnTo>
                  <a:pt x="1891792" y="6094"/>
                </a:lnTo>
                <a:lnTo>
                  <a:pt x="906627" y="1785"/>
                </a:lnTo>
                <a:close/>
              </a:path>
              <a:path w="5043170" h="12700">
                <a:moveTo>
                  <a:pt x="4726622" y="9142"/>
                </a:moveTo>
                <a:lnTo>
                  <a:pt x="2518537" y="9142"/>
                </a:lnTo>
                <a:lnTo>
                  <a:pt x="3783710" y="12190"/>
                </a:lnTo>
                <a:lnTo>
                  <a:pt x="4410329" y="12190"/>
                </a:lnTo>
                <a:lnTo>
                  <a:pt x="4726622" y="9142"/>
                </a:lnTo>
                <a:close/>
              </a:path>
              <a:path w="5043170" h="12700">
                <a:moveTo>
                  <a:pt x="3835549" y="0"/>
                </a:moveTo>
                <a:lnTo>
                  <a:pt x="1891792" y="6094"/>
                </a:lnTo>
                <a:lnTo>
                  <a:pt x="5042916" y="6094"/>
                </a:lnTo>
                <a:lnTo>
                  <a:pt x="3835549" y="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8" y="5341890"/>
            <a:ext cx="512064" cy="47370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3764" y="5354573"/>
            <a:ext cx="534924" cy="4691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6332" y="797559"/>
            <a:ext cx="489203" cy="46736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43128" y="788415"/>
            <a:ext cx="492759" cy="421640"/>
          </a:xfrm>
          <a:custGeom>
            <a:avLst/>
            <a:gdLst/>
            <a:ahLst/>
            <a:cxnLst/>
            <a:rect l="l" t="t" r="r" b="b"/>
            <a:pathLst>
              <a:path w="492759" h="421640">
                <a:moveTo>
                  <a:pt x="492252" y="59690"/>
                </a:moveTo>
                <a:lnTo>
                  <a:pt x="482269" y="35560"/>
                </a:lnTo>
                <a:lnTo>
                  <a:pt x="460590" y="17780"/>
                </a:lnTo>
                <a:lnTo>
                  <a:pt x="431546" y="5080"/>
                </a:lnTo>
                <a:lnTo>
                  <a:pt x="423532" y="3810"/>
                </a:lnTo>
                <a:lnTo>
                  <a:pt x="399503" y="0"/>
                </a:lnTo>
                <a:lnTo>
                  <a:pt x="379120" y="1028"/>
                </a:lnTo>
                <a:lnTo>
                  <a:pt x="379120" y="15367"/>
                </a:lnTo>
                <a:lnTo>
                  <a:pt x="378104" y="15532"/>
                </a:lnTo>
                <a:lnTo>
                  <a:pt x="379120" y="15367"/>
                </a:lnTo>
                <a:lnTo>
                  <a:pt x="379120" y="1028"/>
                </a:lnTo>
                <a:lnTo>
                  <a:pt x="349173" y="2540"/>
                </a:lnTo>
                <a:lnTo>
                  <a:pt x="335305" y="5892"/>
                </a:lnTo>
                <a:lnTo>
                  <a:pt x="335305" y="19050"/>
                </a:lnTo>
                <a:lnTo>
                  <a:pt x="309156" y="27940"/>
                </a:lnTo>
                <a:lnTo>
                  <a:pt x="284022" y="36830"/>
                </a:lnTo>
                <a:lnTo>
                  <a:pt x="235419" y="57150"/>
                </a:lnTo>
                <a:lnTo>
                  <a:pt x="211950" y="68580"/>
                </a:lnTo>
                <a:lnTo>
                  <a:pt x="189496" y="77470"/>
                </a:lnTo>
                <a:lnTo>
                  <a:pt x="168643" y="85979"/>
                </a:lnTo>
                <a:lnTo>
                  <a:pt x="168643" y="103505"/>
                </a:lnTo>
                <a:lnTo>
                  <a:pt x="167652" y="104140"/>
                </a:lnTo>
                <a:lnTo>
                  <a:pt x="164274" y="103809"/>
                </a:lnTo>
                <a:lnTo>
                  <a:pt x="168643" y="103505"/>
                </a:lnTo>
                <a:lnTo>
                  <a:pt x="168643" y="85979"/>
                </a:lnTo>
                <a:lnTo>
                  <a:pt x="167703" y="86360"/>
                </a:lnTo>
                <a:lnTo>
                  <a:pt x="146253" y="91440"/>
                </a:lnTo>
                <a:lnTo>
                  <a:pt x="159067" y="85090"/>
                </a:lnTo>
                <a:lnTo>
                  <a:pt x="183362" y="74930"/>
                </a:lnTo>
                <a:lnTo>
                  <a:pt x="196189" y="69850"/>
                </a:lnTo>
                <a:lnTo>
                  <a:pt x="228955" y="53340"/>
                </a:lnTo>
                <a:lnTo>
                  <a:pt x="263067" y="38100"/>
                </a:lnTo>
                <a:lnTo>
                  <a:pt x="298513" y="26670"/>
                </a:lnTo>
                <a:lnTo>
                  <a:pt x="335305" y="19050"/>
                </a:lnTo>
                <a:lnTo>
                  <a:pt x="335305" y="5892"/>
                </a:lnTo>
                <a:lnTo>
                  <a:pt x="296506" y="15240"/>
                </a:lnTo>
                <a:lnTo>
                  <a:pt x="244513" y="34290"/>
                </a:lnTo>
                <a:lnTo>
                  <a:pt x="196189" y="53340"/>
                </a:lnTo>
                <a:lnTo>
                  <a:pt x="178130" y="62230"/>
                </a:lnTo>
                <a:lnTo>
                  <a:pt x="161404" y="69850"/>
                </a:lnTo>
                <a:lnTo>
                  <a:pt x="146024" y="74930"/>
                </a:lnTo>
                <a:lnTo>
                  <a:pt x="131978" y="78740"/>
                </a:lnTo>
                <a:lnTo>
                  <a:pt x="126453" y="57150"/>
                </a:lnTo>
                <a:lnTo>
                  <a:pt x="125920" y="56553"/>
                </a:lnTo>
                <a:lnTo>
                  <a:pt x="125920" y="68427"/>
                </a:lnTo>
                <a:lnTo>
                  <a:pt x="124637" y="63817"/>
                </a:lnTo>
                <a:lnTo>
                  <a:pt x="125285" y="64770"/>
                </a:lnTo>
                <a:lnTo>
                  <a:pt x="125920" y="68427"/>
                </a:lnTo>
                <a:lnTo>
                  <a:pt x="125920" y="56553"/>
                </a:lnTo>
                <a:lnTo>
                  <a:pt x="119380" y="49123"/>
                </a:lnTo>
                <a:lnTo>
                  <a:pt x="119380" y="112522"/>
                </a:lnTo>
                <a:lnTo>
                  <a:pt x="118579" y="113372"/>
                </a:lnTo>
                <a:lnTo>
                  <a:pt x="118795" y="112649"/>
                </a:lnTo>
                <a:lnTo>
                  <a:pt x="119380" y="112522"/>
                </a:lnTo>
                <a:lnTo>
                  <a:pt x="119380" y="49123"/>
                </a:lnTo>
                <a:lnTo>
                  <a:pt x="111912" y="40640"/>
                </a:lnTo>
                <a:lnTo>
                  <a:pt x="110578" y="40068"/>
                </a:lnTo>
                <a:lnTo>
                  <a:pt x="110578" y="91440"/>
                </a:lnTo>
                <a:lnTo>
                  <a:pt x="96418" y="96520"/>
                </a:lnTo>
                <a:lnTo>
                  <a:pt x="77571" y="99060"/>
                </a:lnTo>
                <a:lnTo>
                  <a:pt x="57404" y="97790"/>
                </a:lnTo>
                <a:lnTo>
                  <a:pt x="56984" y="97739"/>
                </a:lnTo>
                <a:lnTo>
                  <a:pt x="56984" y="110490"/>
                </a:lnTo>
                <a:lnTo>
                  <a:pt x="52997" y="110490"/>
                </a:lnTo>
                <a:lnTo>
                  <a:pt x="48069" y="109410"/>
                </a:lnTo>
                <a:lnTo>
                  <a:pt x="56984" y="110490"/>
                </a:lnTo>
                <a:lnTo>
                  <a:pt x="56984" y="97739"/>
                </a:lnTo>
                <a:lnTo>
                  <a:pt x="39878" y="95338"/>
                </a:lnTo>
                <a:lnTo>
                  <a:pt x="39243" y="93230"/>
                </a:lnTo>
                <a:lnTo>
                  <a:pt x="39243" y="85090"/>
                </a:lnTo>
                <a:lnTo>
                  <a:pt x="35801" y="82651"/>
                </a:lnTo>
                <a:lnTo>
                  <a:pt x="35382" y="81661"/>
                </a:lnTo>
                <a:lnTo>
                  <a:pt x="34518" y="78930"/>
                </a:lnTo>
                <a:lnTo>
                  <a:pt x="34518" y="107149"/>
                </a:lnTo>
                <a:lnTo>
                  <a:pt x="30594" y="106680"/>
                </a:lnTo>
                <a:lnTo>
                  <a:pt x="21399" y="104140"/>
                </a:lnTo>
                <a:lnTo>
                  <a:pt x="21183" y="103809"/>
                </a:lnTo>
                <a:lnTo>
                  <a:pt x="34518" y="107149"/>
                </a:lnTo>
                <a:lnTo>
                  <a:pt x="34518" y="78930"/>
                </a:lnTo>
                <a:lnTo>
                  <a:pt x="33655" y="76200"/>
                </a:lnTo>
                <a:lnTo>
                  <a:pt x="32994" y="69850"/>
                </a:lnTo>
                <a:lnTo>
                  <a:pt x="33655" y="63500"/>
                </a:lnTo>
                <a:lnTo>
                  <a:pt x="35674" y="57150"/>
                </a:lnTo>
                <a:lnTo>
                  <a:pt x="49542" y="53340"/>
                </a:lnTo>
                <a:lnTo>
                  <a:pt x="63754" y="52070"/>
                </a:lnTo>
                <a:lnTo>
                  <a:pt x="77292" y="54610"/>
                </a:lnTo>
                <a:lnTo>
                  <a:pt x="108737" y="82550"/>
                </a:lnTo>
                <a:lnTo>
                  <a:pt x="110578" y="91440"/>
                </a:lnTo>
                <a:lnTo>
                  <a:pt x="110578" y="40068"/>
                </a:lnTo>
                <a:lnTo>
                  <a:pt x="105460" y="37858"/>
                </a:lnTo>
                <a:lnTo>
                  <a:pt x="105460" y="55499"/>
                </a:lnTo>
                <a:lnTo>
                  <a:pt x="104902" y="55283"/>
                </a:lnTo>
                <a:lnTo>
                  <a:pt x="99872" y="50800"/>
                </a:lnTo>
                <a:lnTo>
                  <a:pt x="96304" y="50800"/>
                </a:lnTo>
                <a:lnTo>
                  <a:pt x="88938" y="47142"/>
                </a:lnTo>
                <a:lnTo>
                  <a:pt x="88938" y="55791"/>
                </a:lnTo>
                <a:lnTo>
                  <a:pt x="88938" y="47142"/>
                </a:lnTo>
                <a:lnTo>
                  <a:pt x="86106" y="45720"/>
                </a:lnTo>
                <a:lnTo>
                  <a:pt x="81165" y="44450"/>
                </a:lnTo>
                <a:lnTo>
                  <a:pt x="76238" y="43180"/>
                </a:lnTo>
                <a:lnTo>
                  <a:pt x="65697" y="41910"/>
                </a:lnTo>
                <a:lnTo>
                  <a:pt x="53505" y="44450"/>
                </a:lnTo>
                <a:lnTo>
                  <a:pt x="53695" y="44107"/>
                </a:lnTo>
                <a:lnTo>
                  <a:pt x="63538" y="34290"/>
                </a:lnTo>
                <a:lnTo>
                  <a:pt x="67779" y="34290"/>
                </a:lnTo>
                <a:lnTo>
                  <a:pt x="78917" y="36830"/>
                </a:lnTo>
                <a:lnTo>
                  <a:pt x="90055" y="41910"/>
                </a:lnTo>
                <a:lnTo>
                  <a:pt x="99872" y="49530"/>
                </a:lnTo>
                <a:lnTo>
                  <a:pt x="105460" y="55499"/>
                </a:lnTo>
                <a:lnTo>
                  <a:pt x="105460" y="37858"/>
                </a:lnTo>
                <a:lnTo>
                  <a:pt x="97218" y="34290"/>
                </a:lnTo>
                <a:lnTo>
                  <a:pt x="91338" y="31750"/>
                </a:lnTo>
                <a:lnTo>
                  <a:pt x="67779" y="29210"/>
                </a:lnTo>
                <a:lnTo>
                  <a:pt x="44196" y="31750"/>
                </a:lnTo>
                <a:lnTo>
                  <a:pt x="23634" y="40640"/>
                </a:lnTo>
                <a:lnTo>
                  <a:pt x="14897" y="48272"/>
                </a:lnTo>
                <a:lnTo>
                  <a:pt x="14897" y="92405"/>
                </a:lnTo>
                <a:lnTo>
                  <a:pt x="13373" y="88900"/>
                </a:lnTo>
                <a:lnTo>
                  <a:pt x="13017" y="87376"/>
                </a:lnTo>
                <a:lnTo>
                  <a:pt x="14897" y="92405"/>
                </a:lnTo>
                <a:lnTo>
                  <a:pt x="14897" y="48272"/>
                </a:lnTo>
                <a:lnTo>
                  <a:pt x="9080" y="53340"/>
                </a:lnTo>
                <a:lnTo>
                  <a:pt x="3568" y="72390"/>
                </a:lnTo>
                <a:lnTo>
                  <a:pt x="4229" y="81280"/>
                </a:lnTo>
                <a:lnTo>
                  <a:pt x="6235" y="90170"/>
                </a:lnTo>
                <a:lnTo>
                  <a:pt x="9575" y="99060"/>
                </a:lnTo>
                <a:lnTo>
                  <a:pt x="14262" y="107950"/>
                </a:lnTo>
                <a:lnTo>
                  <a:pt x="17830" y="107950"/>
                </a:lnTo>
                <a:lnTo>
                  <a:pt x="27076" y="110490"/>
                </a:lnTo>
                <a:lnTo>
                  <a:pt x="38341" y="113030"/>
                </a:lnTo>
                <a:lnTo>
                  <a:pt x="50939" y="114300"/>
                </a:lnTo>
                <a:lnTo>
                  <a:pt x="64211" y="116840"/>
                </a:lnTo>
                <a:lnTo>
                  <a:pt x="83375" y="116840"/>
                </a:lnTo>
                <a:lnTo>
                  <a:pt x="91782" y="118110"/>
                </a:lnTo>
                <a:lnTo>
                  <a:pt x="99872" y="120650"/>
                </a:lnTo>
                <a:lnTo>
                  <a:pt x="99872" y="125730"/>
                </a:lnTo>
                <a:lnTo>
                  <a:pt x="99517" y="126365"/>
                </a:lnTo>
                <a:lnTo>
                  <a:pt x="99517" y="142925"/>
                </a:lnTo>
                <a:lnTo>
                  <a:pt x="99390" y="143522"/>
                </a:lnTo>
                <a:lnTo>
                  <a:pt x="92735" y="161290"/>
                </a:lnTo>
                <a:lnTo>
                  <a:pt x="82931" y="180340"/>
                </a:lnTo>
                <a:lnTo>
                  <a:pt x="60642" y="217170"/>
                </a:lnTo>
                <a:lnTo>
                  <a:pt x="39243" y="255270"/>
                </a:lnTo>
                <a:lnTo>
                  <a:pt x="60794" y="205740"/>
                </a:lnTo>
                <a:lnTo>
                  <a:pt x="79298" y="177800"/>
                </a:lnTo>
                <a:lnTo>
                  <a:pt x="86944" y="165100"/>
                </a:lnTo>
                <a:lnTo>
                  <a:pt x="93903" y="153670"/>
                </a:lnTo>
                <a:lnTo>
                  <a:pt x="95237" y="151130"/>
                </a:lnTo>
                <a:lnTo>
                  <a:pt x="99517" y="142925"/>
                </a:lnTo>
                <a:lnTo>
                  <a:pt x="99517" y="126365"/>
                </a:lnTo>
                <a:lnTo>
                  <a:pt x="96304" y="132080"/>
                </a:lnTo>
                <a:lnTo>
                  <a:pt x="92748" y="135890"/>
                </a:lnTo>
                <a:lnTo>
                  <a:pt x="89179" y="142240"/>
                </a:lnTo>
                <a:lnTo>
                  <a:pt x="85610" y="145415"/>
                </a:lnTo>
                <a:lnTo>
                  <a:pt x="85610" y="151130"/>
                </a:lnTo>
                <a:lnTo>
                  <a:pt x="85458" y="151574"/>
                </a:lnTo>
                <a:lnTo>
                  <a:pt x="84099" y="153339"/>
                </a:lnTo>
                <a:lnTo>
                  <a:pt x="85610" y="151130"/>
                </a:lnTo>
                <a:lnTo>
                  <a:pt x="85610" y="145415"/>
                </a:lnTo>
                <a:lnTo>
                  <a:pt x="42354" y="205740"/>
                </a:lnTo>
                <a:lnTo>
                  <a:pt x="23342" y="238760"/>
                </a:lnTo>
                <a:lnTo>
                  <a:pt x="18288" y="251968"/>
                </a:lnTo>
                <a:lnTo>
                  <a:pt x="18288" y="262750"/>
                </a:lnTo>
                <a:lnTo>
                  <a:pt x="15392" y="269621"/>
                </a:lnTo>
                <a:lnTo>
                  <a:pt x="6908" y="311505"/>
                </a:lnTo>
                <a:lnTo>
                  <a:pt x="6908" y="365252"/>
                </a:lnTo>
                <a:lnTo>
                  <a:pt x="5461" y="360680"/>
                </a:lnTo>
                <a:lnTo>
                  <a:pt x="3568" y="340360"/>
                </a:lnTo>
                <a:lnTo>
                  <a:pt x="4737" y="323850"/>
                </a:lnTo>
                <a:lnTo>
                  <a:pt x="5638" y="318160"/>
                </a:lnTo>
                <a:lnTo>
                  <a:pt x="6908" y="365252"/>
                </a:lnTo>
                <a:lnTo>
                  <a:pt x="6908" y="311505"/>
                </a:lnTo>
                <a:lnTo>
                  <a:pt x="5956" y="316204"/>
                </a:lnTo>
                <a:lnTo>
                  <a:pt x="7581" y="306070"/>
                </a:lnTo>
                <a:lnTo>
                  <a:pt x="11087" y="288290"/>
                </a:lnTo>
                <a:lnTo>
                  <a:pt x="14262" y="271780"/>
                </a:lnTo>
                <a:lnTo>
                  <a:pt x="18288" y="262750"/>
                </a:lnTo>
                <a:lnTo>
                  <a:pt x="18288" y="251968"/>
                </a:lnTo>
                <a:lnTo>
                  <a:pt x="10706" y="271780"/>
                </a:lnTo>
                <a:lnTo>
                  <a:pt x="6019" y="288290"/>
                </a:lnTo>
                <a:lnTo>
                  <a:pt x="2667" y="306070"/>
                </a:lnTo>
                <a:lnTo>
                  <a:pt x="660" y="323850"/>
                </a:lnTo>
                <a:lnTo>
                  <a:pt x="0" y="340360"/>
                </a:lnTo>
                <a:lnTo>
                  <a:pt x="1384" y="361950"/>
                </a:lnTo>
                <a:lnTo>
                  <a:pt x="24968" y="406400"/>
                </a:lnTo>
                <a:lnTo>
                  <a:pt x="51549" y="421640"/>
                </a:lnTo>
                <a:lnTo>
                  <a:pt x="64211" y="421640"/>
                </a:lnTo>
                <a:lnTo>
                  <a:pt x="67779" y="419100"/>
                </a:lnTo>
                <a:lnTo>
                  <a:pt x="67779" y="415290"/>
                </a:lnTo>
                <a:lnTo>
                  <a:pt x="67779" y="412750"/>
                </a:lnTo>
                <a:lnTo>
                  <a:pt x="64922" y="410210"/>
                </a:lnTo>
                <a:lnTo>
                  <a:pt x="60642" y="406400"/>
                </a:lnTo>
                <a:lnTo>
                  <a:pt x="60413" y="406400"/>
                </a:lnTo>
                <a:lnTo>
                  <a:pt x="60413" y="415290"/>
                </a:lnTo>
                <a:lnTo>
                  <a:pt x="53505" y="415290"/>
                </a:lnTo>
                <a:lnTo>
                  <a:pt x="46367" y="412750"/>
                </a:lnTo>
                <a:lnTo>
                  <a:pt x="39243" y="412750"/>
                </a:lnTo>
                <a:lnTo>
                  <a:pt x="39243" y="410210"/>
                </a:lnTo>
                <a:lnTo>
                  <a:pt x="46367" y="412750"/>
                </a:lnTo>
                <a:lnTo>
                  <a:pt x="53403" y="412750"/>
                </a:lnTo>
                <a:lnTo>
                  <a:pt x="60413" y="415290"/>
                </a:lnTo>
                <a:lnTo>
                  <a:pt x="60413" y="406400"/>
                </a:lnTo>
                <a:lnTo>
                  <a:pt x="37274" y="406400"/>
                </a:lnTo>
                <a:lnTo>
                  <a:pt x="35902" y="405765"/>
                </a:lnTo>
                <a:lnTo>
                  <a:pt x="35902" y="406400"/>
                </a:lnTo>
                <a:lnTo>
                  <a:pt x="35674" y="406400"/>
                </a:lnTo>
                <a:lnTo>
                  <a:pt x="35902" y="406400"/>
                </a:lnTo>
                <a:lnTo>
                  <a:pt x="35902" y="405765"/>
                </a:lnTo>
                <a:lnTo>
                  <a:pt x="35674" y="405650"/>
                </a:lnTo>
                <a:lnTo>
                  <a:pt x="35674" y="403860"/>
                </a:lnTo>
                <a:lnTo>
                  <a:pt x="32105" y="397179"/>
                </a:lnTo>
                <a:lnTo>
                  <a:pt x="32105" y="406400"/>
                </a:lnTo>
                <a:lnTo>
                  <a:pt x="28536" y="406400"/>
                </a:lnTo>
                <a:lnTo>
                  <a:pt x="28536" y="403860"/>
                </a:lnTo>
                <a:lnTo>
                  <a:pt x="28359" y="403669"/>
                </a:lnTo>
                <a:lnTo>
                  <a:pt x="31292" y="404736"/>
                </a:lnTo>
                <a:lnTo>
                  <a:pt x="32105" y="406400"/>
                </a:lnTo>
                <a:lnTo>
                  <a:pt x="32105" y="397179"/>
                </a:lnTo>
                <a:lnTo>
                  <a:pt x="29895" y="393026"/>
                </a:lnTo>
                <a:lnTo>
                  <a:pt x="22974" y="369062"/>
                </a:lnTo>
                <a:lnTo>
                  <a:pt x="22123" y="364490"/>
                </a:lnTo>
                <a:lnTo>
                  <a:pt x="21856" y="359346"/>
                </a:lnTo>
                <a:lnTo>
                  <a:pt x="21856" y="396189"/>
                </a:lnTo>
                <a:lnTo>
                  <a:pt x="18605" y="392430"/>
                </a:lnTo>
                <a:lnTo>
                  <a:pt x="10693" y="377190"/>
                </a:lnTo>
                <a:lnTo>
                  <a:pt x="7264" y="366420"/>
                </a:lnTo>
                <a:lnTo>
                  <a:pt x="21856" y="396189"/>
                </a:lnTo>
                <a:lnTo>
                  <a:pt x="21856" y="359346"/>
                </a:lnTo>
                <a:lnTo>
                  <a:pt x="25679" y="317500"/>
                </a:lnTo>
                <a:lnTo>
                  <a:pt x="52997" y="256540"/>
                </a:lnTo>
                <a:lnTo>
                  <a:pt x="87160" y="198120"/>
                </a:lnTo>
                <a:lnTo>
                  <a:pt x="101650" y="171450"/>
                </a:lnTo>
                <a:lnTo>
                  <a:pt x="113474" y="144780"/>
                </a:lnTo>
                <a:lnTo>
                  <a:pt x="121285" y="116840"/>
                </a:lnTo>
                <a:lnTo>
                  <a:pt x="132092" y="113030"/>
                </a:lnTo>
                <a:lnTo>
                  <a:pt x="143573" y="109220"/>
                </a:lnTo>
                <a:lnTo>
                  <a:pt x="156387" y="107950"/>
                </a:lnTo>
                <a:lnTo>
                  <a:pt x="171221" y="107950"/>
                </a:lnTo>
                <a:lnTo>
                  <a:pt x="176403" y="104140"/>
                </a:lnTo>
                <a:lnTo>
                  <a:pt x="233045" y="69850"/>
                </a:lnTo>
                <a:lnTo>
                  <a:pt x="279565" y="49530"/>
                </a:lnTo>
                <a:lnTo>
                  <a:pt x="330542" y="33020"/>
                </a:lnTo>
                <a:lnTo>
                  <a:pt x="381520" y="25400"/>
                </a:lnTo>
                <a:lnTo>
                  <a:pt x="428040" y="29210"/>
                </a:lnTo>
                <a:lnTo>
                  <a:pt x="473189" y="58420"/>
                </a:lnTo>
                <a:lnTo>
                  <a:pt x="477266" y="75247"/>
                </a:lnTo>
                <a:lnTo>
                  <a:pt x="476084" y="80010"/>
                </a:lnTo>
                <a:lnTo>
                  <a:pt x="475983" y="80137"/>
                </a:lnTo>
                <a:lnTo>
                  <a:pt x="465315" y="89814"/>
                </a:lnTo>
                <a:lnTo>
                  <a:pt x="465315" y="101600"/>
                </a:lnTo>
                <a:lnTo>
                  <a:pt x="460146" y="101600"/>
                </a:lnTo>
                <a:lnTo>
                  <a:pt x="460971" y="101015"/>
                </a:lnTo>
                <a:lnTo>
                  <a:pt x="465315" y="101600"/>
                </a:lnTo>
                <a:lnTo>
                  <a:pt x="465315" y="89814"/>
                </a:lnTo>
                <a:lnTo>
                  <a:pt x="461060" y="93662"/>
                </a:lnTo>
                <a:lnTo>
                  <a:pt x="453009" y="97790"/>
                </a:lnTo>
                <a:lnTo>
                  <a:pt x="449453" y="101600"/>
                </a:lnTo>
                <a:lnTo>
                  <a:pt x="453009" y="104140"/>
                </a:lnTo>
                <a:lnTo>
                  <a:pt x="460146" y="107950"/>
                </a:lnTo>
                <a:lnTo>
                  <a:pt x="463715" y="107950"/>
                </a:lnTo>
                <a:lnTo>
                  <a:pt x="470852" y="104140"/>
                </a:lnTo>
                <a:lnTo>
                  <a:pt x="474586" y="101600"/>
                </a:lnTo>
                <a:lnTo>
                  <a:pt x="480212" y="97790"/>
                </a:lnTo>
                <a:lnTo>
                  <a:pt x="486892" y="87630"/>
                </a:lnTo>
                <a:lnTo>
                  <a:pt x="490905" y="74930"/>
                </a:lnTo>
                <a:lnTo>
                  <a:pt x="492252" y="63500"/>
                </a:lnTo>
                <a:lnTo>
                  <a:pt x="492252" y="59690"/>
                </a:lnTo>
                <a:close/>
              </a:path>
            </a:pathLst>
          </a:custGeom>
          <a:solidFill>
            <a:srgbClr val="4D29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77160" y="5825438"/>
            <a:ext cx="6640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006FC0"/>
                </a:solidFill>
                <a:latin typeface="Segoe Print"/>
                <a:cs typeface="Segoe Print"/>
              </a:rPr>
              <a:t>CODICE</a:t>
            </a:r>
            <a:r>
              <a:rPr sz="3600" b="1" spc="-8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3600" b="1" spc="-5">
                <a:solidFill>
                  <a:srgbClr val="006FC0"/>
                </a:solidFill>
                <a:latin typeface="Segoe Print"/>
                <a:cs typeface="Segoe Print"/>
              </a:rPr>
              <a:t>MECCANOGRAFICO</a:t>
            </a:r>
            <a:endParaRPr sz="3600">
              <a:latin typeface="Segoe Print"/>
              <a:cs typeface="Segoe Prin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35620" y="991361"/>
            <a:ext cx="3594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SCUOLA</a:t>
            </a:r>
            <a:r>
              <a:rPr sz="2400" b="1" spc="-70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SECONDARIA</a:t>
            </a:r>
            <a:endParaRPr sz="2400">
              <a:latin typeface="Segoe Print"/>
              <a:cs typeface="Segoe Prin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27454" y="1049260"/>
            <a:ext cx="4332605" cy="51737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SI 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RICORDA CHE </a:t>
            </a:r>
            <a:r>
              <a:rPr sz="2000" b="1" spc="5">
                <a:solidFill>
                  <a:srgbClr val="FF0000"/>
                </a:solidFill>
                <a:latin typeface="Segoe Print"/>
                <a:cs typeface="Segoe Print"/>
              </a:rPr>
              <a:t>IL</a:t>
            </a:r>
            <a:r>
              <a:rPr sz="2000" b="1" u="sng" spc="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 </a:t>
            </a:r>
            <a:r>
              <a:rPr sz="2000" b="1" u="sng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CODICE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u="sng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MECCANOGRAFICO</a:t>
            </a:r>
            <a:r>
              <a:rPr sz="2000" b="1" spc="-3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PER</a:t>
            </a:r>
            <a:r>
              <a:rPr sz="2000" b="1" spc="-2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LE</a:t>
            </a:r>
            <a:r>
              <a:rPr sz="2000" b="1" spc="-3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DUE </a:t>
            </a:r>
            <a:r>
              <a:rPr sz="2000" b="1" spc="-78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SEDI DI SCUOLA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SECONDARIA </a:t>
            </a:r>
            <a:r>
              <a:rPr sz="2000" b="1" spc="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DI</a:t>
            </a:r>
            <a:r>
              <a:rPr sz="2000" b="1" spc="-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PRIMO</a:t>
            </a:r>
            <a:r>
              <a:rPr sz="2000" b="1" spc="-3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GRADO</a:t>
            </a:r>
            <a:r>
              <a:rPr sz="2000" b="1" spc="-1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È</a:t>
            </a:r>
            <a:r>
              <a:rPr sz="2000" b="1" spc="-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000" b="1"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UNICO</a:t>
            </a:r>
            <a:r>
              <a:rPr sz="2000" b="1">
                <a:solidFill>
                  <a:srgbClr val="FF0000"/>
                </a:solidFill>
                <a:latin typeface="Segoe Print"/>
                <a:cs typeface="Segoe Print"/>
              </a:rPr>
              <a:t>.</a:t>
            </a:r>
            <a:endParaRPr lang="it-IT" sz="2000" b="1">
              <a:solidFill>
                <a:srgbClr val="FF0000"/>
              </a:solidFill>
              <a:latin typeface="Segoe Print"/>
              <a:cs typeface="Segoe Print"/>
            </a:endParaRPr>
          </a:p>
          <a:p>
            <a:pPr marL="12700" marR="5080">
              <a:lnSpc>
                <a:spcPct val="151300"/>
              </a:lnSpc>
              <a:spcBef>
                <a:spcPts val="70"/>
              </a:spcBef>
            </a:pPr>
            <a:endParaRPr lang="it-IT" sz="2000" b="1" u="sng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Segoe Print"/>
              <a:cs typeface="Segoe Print"/>
            </a:endParaRPr>
          </a:p>
          <a:p>
            <a:pPr marL="12700" marR="5080">
              <a:lnSpc>
                <a:spcPct val="151300"/>
              </a:lnSpc>
              <a:spcBef>
                <a:spcPts val="70"/>
              </a:spcBef>
            </a:pPr>
            <a:r>
              <a:rPr lang="it-IT" sz="2000" b="1"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NELLA </a:t>
            </a:r>
            <a:r>
              <a:rPr lang="it-IT" sz="2000" b="1" u="sng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DOMANDA DI </a:t>
            </a:r>
            <a:r>
              <a:rPr lang="it-IT" sz="2000" b="1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2000" b="1"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ISCRIZIONE</a:t>
            </a:r>
            <a:r>
              <a:rPr lang="it-IT" sz="2000" b="1" u="sng" spc="-6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 </a:t>
            </a:r>
            <a:r>
              <a:rPr lang="it-IT" sz="2000" b="1"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SI</a:t>
            </a:r>
            <a:r>
              <a:rPr lang="it-IT" sz="2000" b="1" u="sng" spc="-2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 </a:t>
            </a:r>
            <a:r>
              <a:rPr lang="it-IT" sz="2000" b="1"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POTRÀ</a:t>
            </a:r>
            <a:r>
              <a:rPr lang="it-IT" sz="2000" b="1" u="sng" spc="-3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 </a:t>
            </a:r>
            <a:r>
              <a:rPr lang="it-IT" sz="2000" b="1" u="sng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INDICARE </a:t>
            </a:r>
            <a:r>
              <a:rPr lang="it-IT" sz="2000" b="1" spc="-785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lang="it-IT" sz="2000" b="1"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LA</a:t>
            </a:r>
            <a:r>
              <a:rPr lang="it-IT" sz="2000" b="1" u="sng" spc="-2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 </a:t>
            </a:r>
            <a:r>
              <a:rPr lang="it-IT" sz="2000" b="1" u="sng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SCELTA</a:t>
            </a:r>
            <a:r>
              <a:rPr lang="it-IT" sz="2000" b="1" u="sng" spc="-1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 </a:t>
            </a:r>
            <a:r>
              <a:rPr lang="it-IT" sz="2000" b="1" u="sng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DEL</a:t>
            </a:r>
            <a:r>
              <a:rPr lang="it-IT" sz="2000" b="1" u="sng" spc="-1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 </a:t>
            </a:r>
            <a:r>
              <a:rPr lang="it-IT" sz="2000" b="1" u="sng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PLESSO:</a:t>
            </a:r>
          </a:p>
          <a:p>
            <a:pPr marL="12700" marR="5080">
              <a:lnSpc>
                <a:spcPct val="151300"/>
              </a:lnSpc>
              <a:spcBef>
                <a:spcPts val="70"/>
              </a:spcBef>
            </a:pPr>
            <a:r>
              <a:rPr lang="it-IT" sz="2000" b="1" u="sng" spc="-5"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- OPITA OPPIO</a:t>
            </a:r>
          </a:p>
          <a:p>
            <a:pPr marL="12700" marR="5080">
              <a:lnSpc>
                <a:spcPct val="151300"/>
              </a:lnSpc>
              <a:spcBef>
                <a:spcPts val="70"/>
              </a:spcBef>
            </a:pPr>
            <a:r>
              <a:rPr lang="it-IT" sz="2000" b="1" u="sng" spc="-5">
                <a:uFill>
                  <a:solidFill>
                    <a:srgbClr val="FF0000"/>
                  </a:solidFill>
                </a:uFill>
                <a:latin typeface="Segoe Print"/>
                <a:cs typeface="Segoe Print"/>
              </a:rPr>
              <a:t>- QUADRARO</a:t>
            </a:r>
            <a:endParaRPr lang="it-IT" sz="2000">
              <a:latin typeface="Segoe Print"/>
              <a:cs typeface="Segoe Print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endParaRPr sz="2000">
              <a:latin typeface="Segoe Print"/>
              <a:cs typeface="Segoe Prin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0606" y="4392548"/>
            <a:ext cx="1908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>
                <a:solidFill>
                  <a:srgbClr val="FF0000"/>
                </a:solidFill>
                <a:latin typeface="Segoe Print"/>
                <a:cs typeface="Segoe Print"/>
              </a:rPr>
              <a:t>QU</a:t>
            </a:r>
            <a:r>
              <a:rPr sz="2400" b="1">
                <a:solidFill>
                  <a:srgbClr val="FF0000"/>
                </a:solidFill>
                <a:latin typeface="Segoe Print"/>
                <a:cs typeface="Segoe Print"/>
              </a:rPr>
              <a:t>A</a:t>
            </a:r>
            <a:r>
              <a:rPr sz="2400" b="1" spc="-5">
                <a:solidFill>
                  <a:srgbClr val="FF0000"/>
                </a:solidFill>
                <a:latin typeface="Segoe Print"/>
                <a:cs typeface="Segoe Print"/>
              </a:rPr>
              <a:t>DRARO</a:t>
            </a:r>
            <a:endParaRPr sz="2400">
              <a:latin typeface="Segoe Print"/>
              <a:cs typeface="Segoe Prin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50606" y="4750384"/>
            <a:ext cx="39808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V.</a:t>
            </a:r>
            <a:r>
              <a:rPr sz="2400" b="1" spc="-2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DEL</a:t>
            </a:r>
            <a:r>
              <a:rPr sz="2400" b="1" spc="-20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QUADRARO,</a:t>
            </a:r>
            <a:r>
              <a:rPr sz="2400" b="1" spc="-2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>
                <a:solidFill>
                  <a:srgbClr val="006FC0"/>
                </a:solidFill>
                <a:latin typeface="Segoe Print"/>
                <a:cs typeface="Segoe Print"/>
              </a:rPr>
              <a:t>102</a:t>
            </a:r>
            <a:endParaRPr sz="2400">
              <a:latin typeface="Segoe Print"/>
              <a:cs typeface="Segoe Prin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8138" y="1210129"/>
            <a:ext cx="3721509" cy="2494914"/>
          </a:xfrm>
          <a:prstGeom prst="rect">
            <a:avLst/>
          </a:prstGeom>
        </p:spPr>
        <p:txBody>
          <a:bodyPr vert="horz" wrap="square" lIns="0" tIns="159385" rIns="0" bIns="0" rtlCol="0" anchor="t">
            <a:spAutoFit/>
          </a:bodyPr>
          <a:lstStyle/>
          <a:p>
            <a:pPr marR="60960" algn="ctr">
              <a:lnSpc>
                <a:spcPct val="100000"/>
              </a:lnSpc>
              <a:spcBef>
                <a:spcPts val="1255"/>
              </a:spcBef>
            </a:pP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DI</a:t>
            </a:r>
            <a:r>
              <a:rPr sz="2400" b="1" spc="-40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>
                <a:solidFill>
                  <a:srgbClr val="006FC0"/>
                </a:solidFill>
                <a:latin typeface="Segoe Print"/>
                <a:cs typeface="Segoe Print"/>
              </a:rPr>
              <a:t>PRIMO</a:t>
            </a:r>
            <a:r>
              <a:rPr sz="2400" b="1" spc="-30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>
                <a:solidFill>
                  <a:srgbClr val="006FC0"/>
                </a:solidFill>
                <a:latin typeface="Segoe Print"/>
                <a:cs typeface="Segoe Print"/>
              </a:rPr>
              <a:t>GRADO</a:t>
            </a:r>
            <a:endParaRPr lang="it-IT" sz="2400">
              <a:latin typeface="Segoe Print"/>
              <a:cs typeface="Segoe Print"/>
            </a:endParaRPr>
          </a:p>
          <a:p>
            <a:pPr marR="149860" algn="ctr">
              <a:lnSpc>
                <a:spcPct val="100000"/>
              </a:lnSpc>
              <a:spcBef>
                <a:spcPts val="1655"/>
              </a:spcBef>
            </a:pPr>
            <a:r>
              <a:rPr sz="2800" b="1" i="1" spc="280">
                <a:solidFill>
                  <a:srgbClr val="FF0000"/>
                </a:solidFill>
                <a:latin typeface="Segoe Print"/>
                <a:cs typeface="Arial"/>
              </a:rPr>
              <a:t>RMMM8G6016</a:t>
            </a:r>
            <a:endParaRPr sz="3350">
              <a:latin typeface="Segoe Prin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20"/>
              </a:spcBef>
            </a:pPr>
            <a:r>
              <a:rPr sz="2400" b="1">
                <a:solidFill>
                  <a:srgbClr val="FF0000"/>
                </a:solidFill>
                <a:latin typeface="Segoe Print"/>
                <a:cs typeface="Segoe Print"/>
              </a:rPr>
              <a:t>OPITA</a:t>
            </a:r>
            <a:r>
              <a:rPr sz="2400" b="1" spc="-50">
                <a:solidFill>
                  <a:srgbClr val="FF0000"/>
                </a:solidFill>
                <a:latin typeface="Segoe Print"/>
                <a:cs typeface="Segoe Print"/>
              </a:rPr>
              <a:t> </a:t>
            </a:r>
            <a:r>
              <a:rPr sz="2400" b="1" spc="-5">
                <a:solidFill>
                  <a:srgbClr val="FF0000"/>
                </a:solidFill>
                <a:latin typeface="Segoe Print"/>
                <a:cs typeface="Segoe Print"/>
              </a:rPr>
              <a:t>OPPIO</a:t>
            </a:r>
            <a:endParaRPr sz="2400">
              <a:latin typeface="Segoe Print"/>
              <a:cs typeface="Segoe Print"/>
            </a:endParaRPr>
          </a:p>
          <a:p>
            <a:pPr marL="12700">
              <a:spcBef>
                <a:spcPts val="60"/>
              </a:spcBef>
            </a:pP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V.LE</a:t>
            </a:r>
            <a:r>
              <a:rPr sz="2400" b="1" spc="-4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>
                <a:solidFill>
                  <a:srgbClr val="006FC0"/>
                </a:solidFill>
                <a:latin typeface="Segoe Print"/>
                <a:cs typeface="Segoe Print"/>
              </a:rPr>
              <a:t>OPITA</a:t>
            </a:r>
            <a:r>
              <a:rPr sz="2400" b="1" spc="-20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OPPIO,</a:t>
            </a:r>
            <a:r>
              <a:rPr lang="it-IT" sz="2400" b="1" spc="-5">
                <a:solidFill>
                  <a:srgbClr val="006FC0"/>
                </a:solidFill>
                <a:latin typeface="Segoe Print"/>
                <a:cs typeface="Segoe Print"/>
              </a:rPr>
              <a:t> </a:t>
            </a:r>
            <a:r>
              <a:rPr sz="2400" b="1" spc="-5">
                <a:solidFill>
                  <a:srgbClr val="006FC0"/>
                </a:solidFill>
                <a:latin typeface="Segoe Print"/>
                <a:cs typeface="Segoe Print"/>
              </a:rPr>
              <a:t>45</a:t>
            </a:r>
            <a:endParaRPr sz="2400">
              <a:latin typeface="Segoe Print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1525592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GIGI PROIETTI</a:t>
            </a: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504464" y="2542193"/>
            <a:ext cx="8684491" cy="6001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400" b="1">
                <a:solidFill>
                  <a:srgbClr val="0070C0"/>
                </a:solidFill>
                <a:latin typeface="Segoe Print"/>
              </a:rPr>
              <a:t>I CRITERI DI FORMAZIONE DELLE CLASSI PRIME</a:t>
            </a:r>
            <a:endParaRPr lang="it-IT" sz="32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863" y="756990"/>
            <a:ext cx="10834776" cy="53920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7345" indent="-347345" algn="just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it-IT" sz="1600" b="1" cap="all" dirty="0">
                <a:solidFill>
                  <a:srgbClr val="5C64B7"/>
                </a:solidFill>
                <a:latin typeface="Segoe Print"/>
              </a:rPr>
              <a:t>SCELTA DELLA SEDE effettuata dalle famiglie</a:t>
            </a:r>
            <a:endParaRPr lang="en-US" sz="1600" dirty="0">
              <a:solidFill>
                <a:srgbClr val="9A5315"/>
              </a:solidFill>
              <a:latin typeface="Segoe Print"/>
            </a:endParaRPr>
          </a:p>
          <a:p>
            <a:pPr marL="347345" indent="-347345" algn="just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it-IT" sz="1600" b="1" cap="all" dirty="0">
                <a:solidFill>
                  <a:srgbClr val="5C64B7"/>
                </a:solidFill>
                <a:latin typeface="Segoe Print"/>
              </a:rPr>
              <a:t>SCELTA DELLA SECONDA LINGUA COMUNITARIA </a:t>
            </a:r>
            <a:r>
              <a:rPr lang="it-IT" sz="1600" b="1" cap="all" dirty="0">
                <a:solidFill>
                  <a:srgbClr val="FF0000"/>
                </a:solidFill>
                <a:latin typeface="Segoe Print"/>
              </a:rPr>
              <a:t>(</a:t>
            </a:r>
            <a:r>
              <a:rPr lang="it-IT" sz="1600" b="1" cap="all" dirty="0">
                <a:solidFill>
                  <a:srgbClr val="FF3300"/>
                </a:solidFill>
                <a:latin typeface="Segoe Print"/>
              </a:rPr>
              <a:t>NON VINCOLANTE</a:t>
            </a:r>
            <a:r>
              <a:rPr lang="it-IT" sz="1600" cap="all" dirty="0">
                <a:ea typeface="+mn-lt"/>
                <a:cs typeface="+mn-lt"/>
              </a:rPr>
              <a:t> </a:t>
            </a:r>
            <a:r>
              <a:rPr lang="it-IT" sz="1600" b="1" cap="all" dirty="0">
                <a:solidFill>
                  <a:srgbClr val="FF3300"/>
                </a:solidFill>
                <a:latin typeface="Segoe Print"/>
              </a:rPr>
              <a:t>ma subordinata alle sezioni di lingua straniera assegnate all'Istituto dall'Amministrazione centrale)</a:t>
            </a:r>
            <a:endParaRPr lang="en-US" sz="1600" dirty="0">
              <a:solidFill>
                <a:srgbClr val="9A5315"/>
              </a:solidFill>
              <a:latin typeface="Segoe Print"/>
            </a:endParaRPr>
          </a:p>
          <a:p>
            <a:pPr marL="347345" indent="-347345" algn="just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it-IT" sz="1600" b="1" cap="all" dirty="0">
                <a:solidFill>
                  <a:srgbClr val="5C64B7"/>
                </a:solidFill>
                <a:latin typeface="Segoe Print"/>
              </a:rPr>
              <a:t>ELEMENTI ORIENTATIVI ACQUISITI DURANTE GLI INCONTRI CON DOCENTI DELLE CLASSI V </a:t>
            </a:r>
            <a:endParaRPr lang="it-IT" sz="1600" dirty="0">
              <a:solidFill>
                <a:srgbClr val="5C64B7"/>
              </a:solidFill>
              <a:latin typeface="Segoe Print"/>
            </a:endParaRPr>
          </a:p>
          <a:p>
            <a:pPr marL="347345" indent="-347345" algn="just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it-IT" sz="1600" b="1" cap="all" dirty="0">
                <a:solidFill>
                  <a:srgbClr val="5C64B7"/>
                </a:solidFill>
                <a:latin typeface="Segoe Print"/>
              </a:rPr>
              <a:t>Stesso NUMERO DI MASCHI E FEMMINE in ogni classe (ove possibile)</a:t>
            </a:r>
            <a:endParaRPr lang="it-IT" sz="1600" dirty="0">
              <a:solidFill>
                <a:srgbClr val="5C64B7"/>
              </a:solidFill>
              <a:latin typeface="Segoe Print"/>
            </a:endParaRPr>
          </a:p>
          <a:p>
            <a:pPr marL="347345" indent="-347345" algn="just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it-IT" sz="1600" b="1" cap="all" dirty="0">
                <a:solidFill>
                  <a:srgbClr val="5C64B7"/>
                </a:solidFill>
              </a:rPr>
              <a:t>Stesso NUMERO di ALUNNI DIVERSAMENTE ABILI</a:t>
            </a:r>
            <a:endParaRPr lang="en-US" sz="1600" dirty="0">
              <a:solidFill>
                <a:srgbClr val="9A5315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it-IT" sz="1600" b="1" cap="all" dirty="0">
                <a:solidFill>
                  <a:srgbClr val="5C64B7"/>
                </a:solidFill>
                <a:latin typeface="Segoe Print"/>
              </a:rPr>
              <a:t>Stesso NUMERO di ALUNNI CON BISOGNI EDUCATIVI SPECIALI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it-IT" sz="1600" b="1" cap="all" dirty="0">
                <a:solidFill>
                  <a:srgbClr val="5C64B7"/>
                </a:solidFill>
              </a:rPr>
              <a:t>Stesso NUMERO di ALUNNI NON ITALOFONI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it-IT" sz="1600" b="1" cap="all" dirty="0">
                <a:solidFill>
                  <a:srgbClr val="5C64B7"/>
                </a:solidFill>
                <a:latin typeface="Segoe Print"/>
              </a:rPr>
              <a:t>Eterogeneità delle classi riguardo agli aspetti relazionali, comportamentali, di competenze e conoscenze; </a:t>
            </a:r>
            <a:endParaRPr lang="en-US" sz="1600" b="1" cap="all" dirty="0">
              <a:solidFill>
                <a:srgbClr val="5C64B7"/>
              </a:solidFill>
              <a:latin typeface="Segoe Print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it-IT" sz="1600" b="1" cap="all" dirty="0">
                <a:solidFill>
                  <a:srgbClr val="5C64B7"/>
                </a:solidFill>
                <a:latin typeface="Segoe Print"/>
              </a:rPr>
              <a:t>Funzionalità ed equilibrio nell’inserimento degli alunni diversamente abili e/o con bisogni educativi speciali</a:t>
            </a:r>
            <a:endParaRPr lang="en-US" sz="1600" b="1" cap="all" dirty="0">
              <a:solidFill>
                <a:srgbClr val="5C64B7"/>
              </a:solidFill>
              <a:latin typeface="Segoe Print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it-IT" sz="1600" b="1" cap="all" dirty="0">
                <a:solidFill>
                  <a:srgbClr val="5C64B7"/>
                </a:solidFill>
                <a:latin typeface="Segoe Print"/>
              </a:rPr>
              <a:t>NON SARANNO INSERITI FRATELLI GEMELLI NELLA STESSA CLASSE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i="1" cap="all" dirty="0">
                <a:solidFill>
                  <a:srgbClr val="FF3300"/>
                </a:solidFill>
              </a:rPr>
              <a:t>POSSIBILITÀ PER LE FAMIGLIE DI ESPRIMERE LA RICHIESTA CHE IL PROPRIO/A FIGLIO/A SIA INSERITO NELLO STESSO CORSO DI UN FRATELLO/SORELLA ANCORA FREQUENTANTE</a:t>
            </a:r>
            <a:endParaRPr lang="it-IT" sz="1400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endParaRPr lang="it-IT" sz="1600" b="1" cap="all" dirty="0">
              <a:solidFill>
                <a:srgbClr val="5C64B7"/>
              </a:solidFill>
              <a:latin typeface="Segoe Print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endParaRPr lang="it-IT" sz="1600" dirty="0">
              <a:solidFill>
                <a:srgbClr val="5C64B7"/>
              </a:solidFill>
              <a:latin typeface="Segoe Prin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787143" y="224972"/>
            <a:ext cx="10596680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cap="all">
                <a:solidFill>
                  <a:srgbClr val="0070C0"/>
                </a:solidFill>
                <a:ea typeface="+mn-lt"/>
                <a:cs typeface="+mn-lt"/>
              </a:rPr>
              <a:t> CRITERI FORMAZIONE CLASSI I - </a:t>
            </a:r>
            <a:r>
              <a:rPr lang="it-IT" sz="3200" b="1" cap="all" err="1">
                <a:solidFill>
                  <a:srgbClr val="0070C0"/>
                </a:solidFill>
                <a:ea typeface="+mn-lt"/>
                <a:cs typeface="+mn-lt"/>
              </a:rPr>
              <a:t>secondARIA</a:t>
            </a:r>
            <a:endParaRPr lang="it-IT" sz="3200" b="1">
              <a:solidFill>
                <a:srgbClr val="0070C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43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D990D-018B-4E05-AF75-5BCB63AD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0"/>
            <a:ext cx="12192001" cy="15642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>
                <a:solidFill>
                  <a:schemeClr val="bg2">
                    <a:lumMod val="50000"/>
                  </a:schemeClr>
                </a:solidFill>
                <a:ea typeface="+mj-lt"/>
                <a:cs typeface="+mj-lt"/>
              </a:rPr>
              <a:t>CRITERI PRECEDENZA CLASSI I - SECONDARIA</a:t>
            </a:r>
            <a:endParaRPr lang="it-I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D7B06E-C22D-4C95-8F48-471DE75A9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18" y="1393167"/>
            <a:ext cx="11783681" cy="4947966"/>
          </a:xfrm>
          <a:ln w="12700"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 sz="1800" dirty="0">
                <a:ea typeface="+mn-lt"/>
                <a:cs typeface="+mn-lt"/>
              </a:rPr>
              <a:t>La precedenza assoluta per il posizionamento nell’eventuale graduatoria è riservata agli alunni in situazione di disabilità (destinatari Legge 104/1992 e con docente di sostegno).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 sz="1800" dirty="0">
                <a:ea typeface="+mn-lt"/>
                <a:cs typeface="+mn-lt"/>
              </a:rPr>
              <a:t>Ragazzo/a proveniente dalla Scuola Primaria dell’Istituto Comprensivo Gigi Proietti. 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 sz="1800" dirty="0">
                <a:ea typeface="+mn-lt"/>
                <a:cs typeface="+mn-lt"/>
              </a:rPr>
              <a:t>Ragazzo/a residente nell’ambito territoriale della Scuola (vedere la tabella della territorialità pubblicata sul sito della Scuola). 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 sz="1800" dirty="0">
                <a:ea typeface="+mn-lt"/>
                <a:cs typeface="+mn-lt"/>
              </a:rPr>
              <a:t>Ragazzo/a con uno o più fratelli già iscritti e frequentanti la Scuola primaria dell’Istituto Comprensivo Gigi Proietti.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 sz="1800" dirty="0">
                <a:ea typeface="+mn-lt"/>
                <a:cs typeface="+mn-lt"/>
              </a:rPr>
              <a:t>Ragazzo/a figlio di genitore invalido superiore al 74% (documentato). 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 sz="1800" dirty="0">
                <a:ea typeface="+mn-lt"/>
                <a:cs typeface="+mn-lt"/>
              </a:rPr>
              <a:t>Ragazzo/a con famiglie numerose - Per ogni fratello iscritto nelle scuole dell’Istituto dopo il 2° (in aggiunta ai punti precedenti).</a:t>
            </a:r>
          </a:p>
          <a:p>
            <a:pPr marL="0" indent="0" algn="ctr">
              <a:buNone/>
            </a:pPr>
            <a:r>
              <a:rPr lang="it-IT" sz="1800" b="1" dirty="0">
                <a:ea typeface="+mn-lt"/>
                <a:cs typeface="+mn-lt"/>
              </a:rPr>
              <a:t>Precedenza in caso di eccedenza per la II lingua comunitaria </a:t>
            </a:r>
            <a:endParaRPr lang="it-IT" sz="1800" dirty="0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it-IT" sz="1900" b="1" dirty="0">
                <a:solidFill>
                  <a:srgbClr val="00B0F0"/>
                </a:solidFill>
                <a:ea typeface="+mn-lt"/>
                <a:cs typeface="+mn-lt"/>
              </a:rPr>
              <a:t>In caso di eccedenze per la seconda lingua comunitaria, rispetto alle classi assegnate dall'Amministrazione centrale, si darà priorità agli alunni in situazione di disabilità (destinatari Legge 104/1992 e con docente di sostegno) e agli alunni con fratelli ancora </a:t>
            </a:r>
            <a:r>
              <a:rPr lang="it-IT" sz="1900" b="1" dirty="0" smtClean="0">
                <a:solidFill>
                  <a:srgbClr val="00B0F0"/>
                </a:solidFill>
                <a:ea typeface="+mn-lt"/>
                <a:cs typeface="+mn-lt"/>
              </a:rPr>
              <a:t>frequentanti l'anno scolastico 25/26 che </a:t>
            </a:r>
            <a:r>
              <a:rPr lang="it-IT" sz="1900" b="1" dirty="0">
                <a:solidFill>
                  <a:srgbClr val="00B0F0"/>
                </a:solidFill>
                <a:ea typeface="+mn-lt"/>
                <a:cs typeface="+mn-lt"/>
              </a:rPr>
              <a:t>saranno esclusi dal sorteggio pubblico.</a:t>
            </a:r>
          </a:p>
        </p:txBody>
      </p:sp>
    </p:spTree>
    <p:extLst>
      <p:ext uri="{BB962C8B-B14F-4D97-AF65-F5344CB8AC3E}">
        <p14:creationId xmlns:p14="http://schemas.microsoft.com/office/powerpoint/2010/main" val="18821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7AC4ACB3E99243AA9208893DA8C133" ma:contentTypeVersion="5" ma:contentTypeDescription="Create a new document." ma:contentTypeScope="" ma:versionID="bbeb8115280b14d2daf0b2bb12b7ea2a">
  <xsd:schema xmlns:xsd="http://www.w3.org/2001/XMLSchema" xmlns:xs="http://www.w3.org/2001/XMLSchema" xmlns:p="http://schemas.microsoft.com/office/2006/metadata/properties" xmlns:ns2="81ca07b5-a1cb-466b-9ab0-f7f6923864df" xmlns:ns3="cf1e70e6-8688-49eb-bb3d-fc364a220d94" targetNamespace="http://schemas.microsoft.com/office/2006/metadata/properties" ma:root="true" ma:fieldsID="7bd532d0ce7b8b848d80bb974e8f757c" ns2:_="" ns3:_="">
    <xsd:import namespace="81ca07b5-a1cb-466b-9ab0-f7f6923864df"/>
    <xsd:import namespace="cf1e70e6-8688-49eb-bb3d-fc364a220d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a07b5-a1cb-466b-9ab0-f7f6923864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1e70e6-8688-49eb-bb3d-fc364a220d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1e70e6-8688-49eb-bb3d-fc364a220d94">
      <UserInfo>
        <DisplayName>ALESIMA Members</DisplayName>
        <AccountId>118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3A981DE-3232-44CF-8177-D294E7AC4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358720-97BB-4DD2-961F-FC7906E48654}">
  <ds:schemaRefs>
    <ds:schemaRef ds:uri="81ca07b5-a1cb-466b-9ab0-f7f6923864df"/>
    <ds:schemaRef ds:uri="cf1e70e6-8688-49eb-bb3d-fc364a220d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90DE1EE-D562-406F-8572-64B8A76B2F4C}">
  <ds:schemaRefs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cf1e70e6-8688-49eb-bb3d-fc364a220d94"/>
    <ds:schemaRef ds:uri="81ca07b5-a1cb-466b-9ab0-f7f6923864d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1372</Words>
  <Application>Microsoft Office PowerPoint</Application>
  <PresentationFormat>Widescreen</PresentationFormat>
  <Paragraphs>366</Paragraphs>
  <Slides>49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64" baseType="lpstr">
      <vt:lpstr>Adobe Fan Heiti Std B</vt:lpstr>
      <vt:lpstr>Arial</vt:lpstr>
      <vt:lpstr>Arial MT</vt:lpstr>
      <vt:lpstr>Arial,Sans-Serif</vt:lpstr>
      <vt:lpstr>Calibri</vt:lpstr>
      <vt:lpstr>Segoe Print</vt:lpstr>
      <vt:lpstr>Segoe UI</vt:lpstr>
      <vt:lpstr>Seù</vt:lpstr>
      <vt:lpstr>Titillium Web</vt:lpstr>
      <vt:lpstr>Verdana</vt:lpstr>
      <vt:lpstr>Wingdings</vt:lpstr>
      <vt:lpstr>Office Theme</vt:lpstr>
      <vt:lpstr>Illustrazione natura 16x9</vt:lpstr>
      <vt:lpstr>Illustrazione natura 16x9</vt:lpstr>
      <vt:lpstr>Bitmap Image</vt:lpstr>
      <vt:lpstr>Presentazione</vt:lpstr>
      <vt:lpstr>ORGANIZZAZIONE</vt:lpstr>
      <vt:lpstr>Presentazione standard di PowerPoint</vt:lpstr>
      <vt:lpstr>ATTIVAZIONE DEL SERVIZIO</vt:lpstr>
      <vt:lpstr>PRESENTAZIONE DOMANDE</vt:lpstr>
      <vt:lpstr>Presentazione standard di PowerPoint</vt:lpstr>
      <vt:lpstr> </vt:lpstr>
      <vt:lpstr>Presentazione standard di PowerPoint</vt:lpstr>
      <vt:lpstr>CRITERI PRECEDENZA CLASSI I - SECONDARIA</vt:lpstr>
      <vt:lpstr>Presentazione standard di PowerPoint</vt:lpstr>
      <vt:lpstr>IL TEMPO SCUOLA E LE LEZIONI</vt:lpstr>
      <vt:lpstr>SEZIONI DI SCUOLA SECONDARIA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Tre SCUOLE PRIMARIE</vt:lpstr>
      <vt:lpstr> DUE SCUOLE SECONDARIE DI PRIMO GRADO</vt:lpstr>
      <vt:lpstr>Presentazione standard di PowerPoint</vt:lpstr>
      <vt:lpstr>LE STRUTTURE E LE DOTAZIONI</vt:lpstr>
      <vt:lpstr>LE STRUTTURE E LE DOTAZIONI</vt:lpstr>
      <vt:lpstr>PIATTAFORMA OFFICE 365</vt:lpstr>
      <vt:lpstr>Presentazione standard di PowerPoint</vt:lpstr>
      <vt:lpstr>I progetti attivati nell'a. s. 2024-25</vt:lpstr>
      <vt:lpstr>I progetti attivati nell'a. s. 2024-25</vt:lpstr>
      <vt:lpstr>  </vt:lpstr>
      <vt:lpstr>ORCHESTRA A SCUOLA  Attività di musica  d'insieme </vt:lpstr>
      <vt:lpstr>  </vt:lpstr>
      <vt:lpstr>  </vt:lpstr>
      <vt:lpstr>I progetti attivati nell'a. s. 2024-25</vt:lpstr>
      <vt:lpstr>I progetti attivati nell'a. s. 2024-25</vt:lpstr>
      <vt:lpstr>Prevenzione bullismo e cyberbullismo</vt:lpstr>
      <vt:lpstr>I. C. GIGI PROIETTI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DATI INVALSI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CONTINUITÀ</vt:lpstr>
      <vt:lpstr>ORIENTAMENTO</vt:lpstr>
      <vt:lpstr>I. C. GIGI PROIETTI</vt:lpstr>
      <vt:lpstr>INCLUSIONE – L. 104/1992</vt:lpstr>
      <vt:lpstr>INCLUSIONE – L. 170/2010 e altre certificazioni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titolo</dc:title>
  <dc:creator>Dirigente</dc:creator>
  <cp:lastModifiedBy>MONACO Milena</cp:lastModifiedBy>
  <cp:revision>30</cp:revision>
  <dcterms:created xsi:type="dcterms:W3CDTF">2021-12-06T21:52:23Z</dcterms:created>
  <dcterms:modified xsi:type="dcterms:W3CDTF">2025-01-21T11:49:56Z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2021-08-23T00:00:00Z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2021-12-06T00:00:00Z</vt:filetime>
  </property>
  <property fmtid="{D5CDD505-2E9C-101B-9397-08002B2CF9AE}" pid="5" name="ContentTypeId">
    <vt:lpwstr>0x010100407AC4ACB3E99243AA9208893DA8C133</vt:lpwstr>
  </property>
  <property fmtid="{D5CDD505-2E9C-101B-9397-08002B2CF9AE}" pid="6" name="MediaServiceImageTags">
    <vt:lpwstr/>
  </property>
</Properties>
</file>